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3"/>
  </p:notesMasterIdLst>
  <p:sldIdLst>
    <p:sldId id="256" r:id="rId2"/>
    <p:sldId id="261" r:id="rId3"/>
    <p:sldId id="280" r:id="rId4"/>
    <p:sldId id="303" r:id="rId5"/>
    <p:sldId id="278" r:id="rId6"/>
    <p:sldId id="291" r:id="rId7"/>
    <p:sldId id="300" r:id="rId8"/>
    <p:sldId id="269" r:id="rId9"/>
    <p:sldId id="301" r:id="rId10"/>
    <p:sldId id="302" r:id="rId11"/>
    <p:sldId id="292" r:id="rId12"/>
  </p:sldIdLst>
  <p:sldSz cx="9144000" cy="5143500" type="screen16x9"/>
  <p:notesSz cx="6858000" cy="9144000"/>
  <p:embeddedFontLst>
    <p:embeddedFont>
      <p:font typeface="Manrope" panose="020B0604020202020204"/>
      <p:regular r:id="rId14"/>
      <p:bold r:id="rId15"/>
    </p:embeddedFont>
    <p:embeddedFont>
      <p:font typeface="Manrope Medium" panose="020B0604020202020204" charset="0"/>
      <p:regular r:id="rId16"/>
      <p:bold r:id="rId17"/>
    </p:embeddedFont>
    <p:embeddedFont>
      <p:font typeface="Nunito" pitchFamily="2" charset="0"/>
      <p:regular r:id="rId18"/>
      <p:bold r:id="rId19"/>
      <p:italic r:id="rId20"/>
      <p:boldItalic r:id="rId21"/>
    </p:embeddedFont>
    <p:embeddedFont>
      <p:font typeface="Titan One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A74E2B-7B9A-4D82-AC99-3CD56C895C5F}">
  <a:tblStyle styleId="{ACA74E2B-7B9A-4D82-AC99-3CD56C895C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7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7-02T22:25:11.904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61 154,'0'-53,"7"56,-6-3,-1 1,0-1,0 1,1-1,-1 1,0-1,0 1,1-1,-1 1,0-1,1 0,-1 1,1-1,-1 0,1 1,-1-1,0 0,1 0,-1 1,1-1,-1 0,1 0,0 0,-1 0,1 1,-1-1,1 0,-1 0,1 0,-1 0,1 0,-1 0,1-1,-1 1,1 0,-1 0,1 0,-1 0,1-1,-1 1,1 0,-1 0,1-1,-1 1,1 0,-1-1,0 1,1-1,-1 1,0 0,1-1,-1 1,0-1,0 1,1-1,-1 1,0-1,0 1,0-1,0 1,1-1,4-64,-4 66,0 0,-1 0,1 0,0 0,0 0,0 0,0 0,0 0,0 0,0-1,0 1,1 0,-1-1,0 1,0-1,1 1,-1-1,0 1,0-1,1 0,-1 0,0 0,1 0,-1 0,0 0,1 0,-1 0,0 0,1-1,-1 1,0 0,1-1,-1 1,0-1,0 0,0 1,0-1,1 0,-1 0,0 0,0 1,0-1,-1 0,1-1,0 1,0 0,0 0,-1 0,1 0,-1 0,1-1,-1 1,1 0,-1-1,0 1,0 0,1-1,-1 1,0 0,0-1,0 1,-1 0,11 131,-11-114,1 27,0-59,30-174,-40 263,-68 143,39-120,31-150,11-187,-33 368,5-22,19-129,60-182,-46 259,-8 37,2-90,-1-1,0 1,0 0,0 0,0 0,1-1,-1 1,0-1,0 1,0-1,0 1,0-1,0 0,0 1,0-1,0 0,0 0,0 0,-1 0,1 1,0-1,-1 0,1 0,0-1,-1 1,1 0,-1 0,0 0,1 0,-1 0,0-1,0 1,0 0,1 0,-1 0,-1-1,1 1,0 0,0 0,0 0,0 0,-1-1,0 0,4-24,-4 21,1 0,0 1,0-1,0 0,0 1,1-1,-1 1,1-1,1 1,-1-1,1 1,-1-1,1 1,0 0,1 0,-1 0,1 0,-1 0,1 1,1-1,-1 1,0 0,3-2,-3 6,-1 1,1 0,-1 0,0 0,0 0,1 0,-1 0,-1 1,1-1,0 1,-1-1,1 1,-1 0,0 0,0-1,0 1,0 0,0 0,-1 0,1 0,-1 0,0 0,0 0,0 0,0 0,0 0,-1 1,1-2,2 17,-2 0,0 0,-1 0,-1 0,-1 0,-1-1,0 1,-2-1,0 0,-1 0,-6 11,13-30,0 1,0-1,0 1,0-1,0 1,-1-1,1 0,0 1,0-1,0 1,-1-1,1 1,0-1,-1 1,1-1,0 1,-1-1,1 1,-1 0,1-1,-1 1,1 0,-1-1,1 1,-1 0,1-1,-1 1,1 0,-1 0,0 0,1 0,-1 0,1 0,-1-1,1 1,-1 0,0 1,1-1,-1 0,1 0,-1 0,0 0,1 0,-1 0,1 1,-1-1,1 0,-1 1,1-1,-1 0,1 1,-1-1,1 1,-3-67,3 63,2-163,-16 315,-7 15,35-338,-5 127,31-65,-40 111,1 0,-1 1,1-1,-1 0,1 1,-1-1,1 1,0-1,-1 1,1 0,0-1,-1 1,1 0,0-1,0 1,-1 0,1 0,0 0,0-1,-1 1,1 0,0 0,0 0,0 0,-1 0,1 1,0-1,0 0,-1 0,1 0,0 1,0-1,-1 0,1 1,0-1,-1 1,1-1,-1 1,1-1,0 1,-1-1,1 1,-1-1,1 1,-1 0,0-1,1 1,-1 0,0-1,1 1,-1 0,0 0,0-1,1 1,-1 0,0 0,0 0,0-1,0 1,0 0,0 0,8 52,-6 16,-3-38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7-02T22:25:01.336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588 264,'0'0</inkml:trace>
  <inkml:trace contextRef="#ctx0" brushRef="#br0" timeOffset="6224.1">80 297,'443'0,"-314"-26,-156 18,-452 9,419-15,113-3,500 12,-383-26,-153 30,15 0,-61 15,0-7,0-1,0-1,-1-2,1-1,-1-1,-28-3,-139 14,-60 10,461-44,8 7,-401 50,86-13,133-10,551-12,-506 14,-128 19,20-24,0-2,0-2,-1 0,0-3,0-1,0-1,-33-5,-29 2,-142 3,445-33,186 33,-1162 0,702-12,65 11,1 1,0-1,0 1,0-1,0 1,0-1,0 0,0 1,0-1,0 0,1 0,-1 0,0 0,0 1,1-1,-1 0,0 0,1-1,-1 1,1 0,0 0,-1 0,1 0,0 0,-1 0,1-1,0 1,0 0,0 0,0 0,0-1,0 1,1 0,-1 0,0 0,1 0,-1 0,1-1,-1 1,1 0,-1 0,1 0,0 0,-1 0,1 0,0 1,0-1,0 0,-1 0,1 1,0-1,0 0,0 1,1-1,-1 1,13-11,0 0,1 2,1-1,-1 2,2 0,-1 2,1-1,0 2,2-1,57-21,-8-1,-108 34,37-4,0 0,0 0,0-1,-1 1,1-1,0 0,-1 0,1 0,-1-1,1 1,-1-1,1 1,-1-1,0 0,1-1,-1 1,1-1,-1 1,1-1,-1 0,1 0,0-1,-1 1,1-1,0 1,0-1,0 0,0 0,0-1,1 1,-1 0,1-1,-1 0,1 0,0 1,0-1,0 0,1-1,-1 1,1 0,-2-3,3 8,0-1,-1 0,1 1,-1-1,1 1,-1-1,1 0,-1 1,0-1,0 0,0 0,0 0,0 0,0 0,0 0,0 0,0 0,0 0,-1 0,1-1,0 1,-1 0,1-1,0 1,-1-1,1 1,-1-1,1 0,-1 0,1 0,-1 0,1 0,0 0,-1 0,1 0,-1 0,1-1,-1 1,1 0,0-1,-1 0,1 1,0-1,-1 0,1 1,0-1,0 0,0 0,-1 0,1 0,0 0,1 0,-1-1,0 1,0 0,0 0,1-1,-1 1,0 0,1-1,0 1,-1-1,1 1,0-1,-1 1,1 0,0-1,0 1,0-1,1 0,-50 88,49-86,-1-1,1 1,0-1,0 1,0-1,-1 1,1-1,0 1,-1 0,1-1,0 1,-1-1,1 1,-1 0,1-1,-1 1,1 0,-1-1,1 1,-1 0,1 0,-1 0,1-1,-1 1,1 0,-1 0,1 0,-1 0,1 0,-1 0,1 0,-1 0,0 0,1 0,-1 0,1 0,-1 1,1-1,-1 0,1 0,-1 1,1-1,-1 0,1 0,-1 1,1-1,0 1,-1-1,1 1,-6-28,-3 17,6 37,1-1,-9 104,13-128,-1 0,1-1,0 1,-1 0,1-1,0 0,0 1,0-1,0 0,0 0,0 0,1 0,-1-1,0 1,0-1,1 1,-1-1,0 0,0 1,1-1,-1-1,0 1,1 0,-1 0,0-1,0 1,1-1,-1 0,0 0,0 0,0 0,0 0,0 0,0 0,0-1,0 1,-1-1,2-1,20-5,32-6,1 2,0 3,1 2,42 1,-390 7,290-1,1 1,-1-1,0 0,1 1,-1-1,1 0,-1 1,0-1,1 0,-1 0,0 0,0 0,1 0,-1 0,0 0,1 0,-1 0,0 0,1 0,-1 0,0 0,1 0,-1-1,0 1,1 0,-1-1,0 1,1 0,-1-1,1 1,-1-1,1 1,-1-1,1 1,-1-1,1 1,-1-1,1 1,0-1,-1 0,1 1,0-1,0 0,-1 1,1-1,0 0,0 1,0-1,0 0,0 1,0-1,0 0,0 1,0-1,0 0,0 0,0 1,1-1,-1 0,0 1,0-1,1 1,-1-1,0 0,1 1,-1-1,1 1,-1-1,1 1,43-26,192-6,-69 11,-664 22,424-14,107-4,143-19,48 0,-375 51,-42 27,64-14,127-25,0 1,0-1,1 1,-1-1,1 1,0 0,0-1,0 1,0-1,1 1,0-1,-1 1,1-1,0 1,1-1,-1 0,1 1,-1-1,1 0,0 0,0 0,0 0,1 0,-1-1,1 1,-1-1,1 0,1 1,9 15,74 127,-141-313,81 90,-26-73,-1 151,0 1,-1-1,1 0,0 1,-1-1,1 1,0-1,-1 0,1 0,-1 1,1-1,-1 0,1 0,-1 1,1-1,0 0,-1 0,1 0,-1 0,1 0,-1 0,1 0,-1 0,1 0,-1 0,1 0,-1 0,1 0,-1 0,1 0,-1 0,1-1,-1 1,1 0,-1 0,1-1,-1 1,1 0,0-1,-1 1,1 0,0-1,-1 1,1 0,0-1,-1 1,1-1,0 1,0-1,-9 50,7-16,2-2</inkml:trace>
  <inkml:trace contextRef="#ctx0" brushRef="#br0" timeOffset="13195.73">487 297,'77'-53,"-14"24,-64 28,0-1,-1 1,0-1,1 1,-1 0,0 0,1-1,-1 1,0 0,0 1,0-1,0 0,0 0,0 1,0-1,0 1,0 0,0 0,-1 0,1 0,0 0,0 0,0 0,0 1,0-1,0 1,0-1,0 1,2-1,0 1,1-1,-1 0,0 1,1-1,-1 0,0 1,1-1,-1 0,0 1,0-1,0 1,1-1,-1 0,0 1,0-1,0 1,0-1,0 1,0-1,0 0,0 1,0-1,0 1,0-1,0 1,0-1,0 1,0-1,-1 0,1 1,0-1,0 1,0-1,-1 0,1 1,0-1,0 0,-1 1,1-1,0 0,-1 1,1-1,0 0,-1 0,1 1,-1-1,1 0,45 9,256-8,-374 32,47-24,-1-1,0-1,-1-2,1-1,-1 0,0-3,0 0,0-1,0-2,180-20,-178 10,-31 9,55 4</inkml:trace>
</inkml:ink>
</file>

<file path=ppt/media/image1.jpe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29f63e6bcd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29f63e6bcd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129f8cab639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129f8cab639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9678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2" name="Google Shape;4702;g1271972e92f_0_1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3" name="Google Shape;4703;g1271972e92f_0_1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127e3708338_0_1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127e3708338_0_18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" name="Google Shape;3573;g1271972e92f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4" name="Google Shape;3574;g1271972e92f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3" name="Google Shape;3293;g1271972e4b0_0_160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4" name="Google Shape;3294;g1271972e4b0_0_160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579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3" name="Google Shape;3293;g1271972e4b0_0_160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4" name="Google Shape;3294;g1271972e4b0_0_160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1" name="Google Shape;4621;g1271972e92f_0_1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2" name="Google Shape;4622;g1271972e92f_0_1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27e3708338_0_1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27e3708338_0_1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9618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129f8cab639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129f8cab639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129f8cab639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129f8cab639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0916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-4000"/>
            <a:ext cx="9175800" cy="42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8712925" y="-11800"/>
            <a:ext cx="431025" cy="5155500"/>
            <a:chOff x="8712925" y="-11800"/>
            <a:chExt cx="431025" cy="5155500"/>
          </a:xfrm>
        </p:grpSpPr>
        <p:sp>
          <p:nvSpPr>
            <p:cNvPr id="11" name="Google Shape;11;p2"/>
            <p:cNvSpPr/>
            <p:nvPr/>
          </p:nvSpPr>
          <p:spPr>
            <a:xfrm>
              <a:off x="8712925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8928425" y="-11800"/>
              <a:ext cx="0" cy="515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" name="Google Shape;13;p2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14" name="Google Shape;14;p2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" name="Google Shape;15;p2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" name="Google Shape;16;p2"/>
          <p:cNvSpPr/>
          <p:nvPr/>
        </p:nvSpPr>
        <p:spPr>
          <a:xfrm>
            <a:off x="8002375" y="4593963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485375" y="4593975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006375" y="3829963"/>
            <a:ext cx="51312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839450" y="2553898"/>
            <a:ext cx="5465100" cy="8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2800"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ctrTitle" idx="2"/>
          </p:nvPr>
        </p:nvSpPr>
        <p:spPr>
          <a:xfrm>
            <a:off x="1966025" y="1450235"/>
            <a:ext cx="5211900" cy="11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1"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3"/>
          <p:cNvSpPr/>
          <p:nvPr/>
        </p:nvSpPr>
        <p:spPr>
          <a:xfrm>
            <a:off x="0" y="-4000"/>
            <a:ext cx="9175800" cy="42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3"/>
          <p:cNvSpPr txBox="1">
            <a:spLocks noGrp="1"/>
          </p:cNvSpPr>
          <p:nvPr>
            <p:ph type="title"/>
          </p:nvPr>
        </p:nvSpPr>
        <p:spPr>
          <a:xfrm>
            <a:off x="2056500" y="867774"/>
            <a:ext cx="50310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578" name="Google Shape;578;p33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579" name="Google Shape;579;p33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0" name="Google Shape;580;p33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1" name="Google Shape;581;p33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582" name="Google Shape;582;p33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3" name="Google Shape;583;p33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4" name="Google Shape;584;p33"/>
          <p:cNvSpPr txBox="1">
            <a:spLocks noGrp="1"/>
          </p:cNvSpPr>
          <p:nvPr>
            <p:ph type="title" idx="2"/>
          </p:nvPr>
        </p:nvSpPr>
        <p:spPr>
          <a:xfrm>
            <a:off x="2570850" y="1869138"/>
            <a:ext cx="4002300" cy="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85" name="Google Shape;585;p33"/>
          <p:cNvSpPr/>
          <p:nvPr/>
        </p:nvSpPr>
        <p:spPr>
          <a:xfrm>
            <a:off x="4537400" y="538413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" name="Google Shape;586;p33"/>
          <p:cNvGrpSpPr/>
          <p:nvPr/>
        </p:nvGrpSpPr>
        <p:grpSpPr>
          <a:xfrm>
            <a:off x="600675" y="1156413"/>
            <a:ext cx="225075" cy="225350"/>
            <a:chOff x="4089475" y="2784100"/>
            <a:chExt cx="225075" cy="225350"/>
          </a:xfrm>
        </p:grpSpPr>
        <p:sp>
          <p:nvSpPr>
            <p:cNvPr id="587" name="Google Shape;587;p33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33"/>
          <p:cNvSpPr/>
          <p:nvPr/>
        </p:nvSpPr>
        <p:spPr>
          <a:xfrm>
            <a:off x="4485350" y="4727438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4"/>
          <p:cNvSpPr/>
          <p:nvPr/>
        </p:nvSpPr>
        <p:spPr>
          <a:xfrm>
            <a:off x="0" y="-4000"/>
            <a:ext cx="9175800" cy="42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" name="Google Shape;599;p34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600" name="Google Shape;600;p34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01" name="Google Shape;601;p34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02" name="Google Shape;602;p34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603" name="Google Shape;603;p34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04" name="Google Shape;604;p34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05" name="Google Shape;605;p34"/>
          <p:cNvSpPr/>
          <p:nvPr/>
        </p:nvSpPr>
        <p:spPr>
          <a:xfrm>
            <a:off x="539975" y="1099050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34"/>
          <p:cNvGrpSpPr/>
          <p:nvPr/>
        </p:nvGrpSpPr>
        <p:grpSpPr>
          <a:xfrm>
            <a:off x="6869100" y="4392188"/>
            <a:ext cx="225075" cy="225350"/>
            <a:chOff x="4089475" y="2784100"/>
            <a:chExt cx="225075" cy="225350"/>
          </a:xfrm>
        </p:grpSpPr>
        <p:sp>
          <p:nvSpPr>
            <p:cNvPr id="607" name="Google Shape;607;p34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4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4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4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4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4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4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4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4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7" name="Google Shape;617;p35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618" name="Google Shape;618;p35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19" name="Google Shape;619;p35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20" name="Google Shape;620;p35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621" name="Google Shape;621;p35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2" name="Google Shape;622;p35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23" name="Google Shape;623;p35"/>
          <p:cNvSpPr/>
          <p:nvPr/>
        </p:nvSpPr>
        <p:spPr>
          <a:xfrm>
            <a:off x="8344150" y="1311588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" name="Google Shape;624;p35"/>
          <p:cNvGrpSpPr/>
          <p:nvPr/>
        </p:nvGrpSpPr>
        <p:grpSpPr>
          <a:xfrm>
            <a:off x="649900" y="4250013"/>
            <a:ext cx="225075" cy="225350"/>
            <a:chOff x="4089475" y="2784100"/>
            <a:chExt cx="225075" cy="225350"/>
          </a:xfrm>
        </p:grpSpPr>
        <p:sp>
          <p:nvSpPr>
            <p:cNvPr id="625" name="Google Shape;625;p35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5" name="Google Shape;635;p36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636" name="Google Shape;636;p36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37" name="Google Shape;637;p36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38" name="Google Shape;638;p36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639" name="Google Shape;639;p36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40" name="Google Shape;640;p36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1" name="Google Shape;641;p36"/>
          <p:cNvSpPr/>
          <p:nvPr/>
        </p:nvSpPr>
        <p:spPr>
          <a:xfrm>
            <a:off x="5364375" y="3932788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36"/>
          <p:cNvSpPr/>
          <p:nvPr/>
        </p:nvSpPr>
        <p:spPr>
          <a:xfrm>
            <a:off x="0" y="4722000"/>
            <a:ext cx="9207600" cy="42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" name="Google Shape;643;p36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644" name="Google Shape;644;p36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45" name="Google Shape;645;p36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46" name="Google Shape;646;p36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647" name="Google Shape;647;p36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48" name="Google Shape;648;p36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49" name="Google Shape;649;p36"/>
          <p:cNvGrpSpPr/>
          <p:nvPr/>
        </p:nvGrpSpPr>
        <p:grpSpPr>
          <a:xfrm>
            <a:off x="615188" y="779338"/>
            <a:ext cx="225075" cy="225350"/>
            <a:chOff x="4089475" y="2784100"/>
            <a:chExt cx="225075" cy="225350"/>
          </a:xfrm>
        </p:grpSpPr>
        <p:sp>
          <p:nvSpPr>
            <p:cNvPr id="650" name="Google Shape;650;p36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6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6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6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36"/>
          <p:cNvSpPr/>
          <p:nvPr/>
        </p:nvSpPr>
        <p:spPr>
          <a:xfrm>
            <a:off x="8154500" y="516063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76" name="Google Shape;76;p6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77" name="Google Shape;77;p6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8" name="Google Shape;78;p6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" name="Google Shape;79;p6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80" name="Google Shape;80;p6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1" name="Google Shape;81;p6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2" name="Google Shape;82;p6"/>
          <p:cNvSpPr/>
          <p:nvPr/>
        </p:nvSpPr>
        <p:spPr>
          <a:xfrm>
            <a:off x="5889650" y="4507813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/>
          <p:cNvSpPr/>
          <p:nvPr/>
        </p:nvSpPr>
        <p:spPr>
          <a:xfrm>
            <a:off x="637025" y="1411800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9" name="Google Shape;11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5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2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357" name="Google Shape;357;p22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358" name="Google Shape;358;p22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9" name="Google Shape;359;p22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60" name="Google Shape;360;p22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361" name="Google Shape;361;p22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2" name="Google Shape;362;p22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63" name="Google Shape;363;p22"/>
          <p:cNvSpPr txBox="1">
            <a:spLocks noGrp="1"/>
          </p:cNvSpPr>
          <p:nvPr>
            <p:ph type="body" idx="1"/>
          </p:nvPr>
        </p:nvSpPr>
        <p:spPr>
          <a:xfrm>
            <a:off x="2639675" y="1894275"/>
            <a:ext cx="3864600" cy="21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ADB5"/>
              </a:buClr>
              <a:buSzPts val="1600"/>
              <a:buFont typeface="Actor"/>
              <a:buChar char="●"/>
              <a:defRPr sz="14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600"/>
              <a:buFont typeface="Nunito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600"/>
              <a:buFont typeface="Nunito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600"/>
              <a:buFont typeface="Nunito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600"/>
              <a:buFont typeface="Nunito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600"/>
              <a:buFont typeface="Nunito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600"/>
              <a:buFont typeface="Nunito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600"/>
              <a:buFont typeface="Nunito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600"/>
              <a:buFont typeface="Nunito"/>
              <a:buChar char="■"/>
              <a:defRPr/>
            </a:lvl9pPr>
          </a:lstStyle>
          <a:p>
            <a:endParaRPr/>
          </a:p>
        </p:txBody>
      </p:sp>
      <p:grpSp>
        <p:nvGrpSpPr>
          <p:cNvPr id="364" name="Google Shape;364;p22"/>
          <p:cNvGrpSpPr/>
          <p:nvPr/>
        </p:nvGrpSpPr>
        <p:grpSpPr>
          <a:xfrm>
            <a:off x="600688" y="1317325"/>
            <a:ext cx="225075" cy="225350"/>
            <a:chOff x="4089475" y="2784100"/>
            <a:chExt cx="225075" cy="225350"/>
          </a:xfrm>
        </p:grpSpPr>
        <p:sp>
          <p:nvSpPr>
            <p:cNvPr id="365" name="Google Shape;365;p22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22"/>
          <p:cNvGrpSpPr/>
          <p:nvPr/>
        </p:nvGrpSpPr>
        <p:grpSpPr>
          <a:xfrm>
            <a:off x="5902625" y="4458213"/>
            <a:ext cx="225075" cy="225350"/>
            <a:chOff x="4089475" y="2784100"/>
            <a:chExt cx="225075" cy="225350"/>
          </a:xfrm>
        </p:grpSpPr>
        <p:sp>
          <p:nvSpPr>
            <p:cNvPr id="375" name="Google Shape;375;p22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22"/>
          <p:cNvGrpSpPr/>
          <p:nvPr/>
        </p:nvGrpSpPr>
        <p:grpSpPr>
          <a:xfrm>
            <a:off x="8281475" y="2428438"/>
            <a:ext cx="225075" cy="225350"/>
            <a:chOff x="4089475" y="2784100"/>
            <a:chExt cx="225075" cy="225350"/>
          </a:xfrm>
        </p:grpSpPr>
        <p:sp>
          <p:nvSpPr>
            <p:cNvPr id="385" name="Google Shape;385;p22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" name="Google Shape;394;p22"/>
          <p:cNvSpPr/>
          <p:nvPr/>
        </p:nvSpPr>
        <p:spPr>
          <a:xfrm>
            <a:off x="2441888" y="4507800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0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3"/>
          <p:cNvSpPr txBox="1">
            <a:spLocks noGrp="1"/>
          </p:cNvSpPr>
          <p:nvPr>
            <p:ph type="title"/>
          </p:nvPr>
        </p:nvSpPr>
        <p:spPr>
          <a:xfrm>
            <a:off x="758775" y="43485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397" name="Google Shape;397;p23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398" name="Google Shape;398;p23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9" name="Google Shape;399;p23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00" name="Google Shape;400;p23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401" name="Google Shape;401;p23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2" name="Google Shape;402;p23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03" name="Google Shape;403;p23"/>
          <p:cNvSpPr txBox="1">
            <a:spLocks noGrp="1"/>
          </p:cNvSpPr>
          <p:nvPr>
            <p:ph type="title" idx="2"/>
          </p:nvPr>
        </p:nvSpPr>
        <p:spPr>
          <a:xfrm>
            <a:off x="713225" y="2082125"/>
            <a:ext cx="3141300" cy="12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6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04" name="Google Shape;404;p23"/>
          <p:cNvSpPr/>
          <p:nvPr/>
        </p:nvSpPr>
        <p:spPr>
          <a:xfrm>
            <a:off x="626600" y="4103088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5" name="Google Shape;405;p23"/>
          <p:cNvGrpSpPr/>
          <p:nvPr/>
        </p:nvGrpSpPr>
        <p:grpSpPr>
          <a:xfrm>
            <a:off x="8251925" y="1237213"/>
            <a:ext cx="225075" cy="225350"/>
            <a:chOff x="4089475" y="2784100"/>
            <a:chExt cx="225075" cy="225350"/>
          </a:xfrm>
        </p:grpSpPr>
        <p:sp>
          <p:nvSpPr>
            <p:cNvPr id="406" name="Google Shape;406;p23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4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17" name="Google Shape;417;p24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418" name="Google Shape;418;p24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9" name="Google Shape;419;p24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0" name="Google Shape;420;p24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421" name="Google Shape;421;p24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2" name="Google Shape;422;p24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23" name="Google Shape;423;p24"/>
          <p:cNvSpPr/>
          <p:nvPr/>
        </p:nvSpPr>
        <p:spPr>
          <a:xfrm>
            <a:off x="4476200" y="4660200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4"/>
          <p:cNvSpPr/>
          <p:nvPr/>
        </p:nvSpPr>
        <p:spPr>
          <a:xfrm>
            <a:off x="8344150" y="1384725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5" name="Google Shape;425;p24"/>
          <p:cNvGrpSpPr/>
          <p:nvPr/>
        </p:nvGrpSpPr>
        <p:grpSpPr>
          <a:xfrm>
            <a:off x="649900" y="1282613"/>
            <a:ext cx="225075" cy="225350"/>
            <a:chOff x="4089475" y="2784100"/>
            <a:chExt cx="225075" cy="225350"/>
          </a:xfrm>
        </p:grpSpPr>
        <p:sp>
          <p:nvSpPr>
            <p:cNvPr id="426" name="Google Shape;426;p24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4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4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4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4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4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4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4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4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24"/>
          <p:cNvSpPr/>
          <p:nvPr/>
        </p:nvSpPr>
        <p:spPr>
          <a:xfrm>
            <a:off x="6833550" y="4829775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9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29"/>
          <p:cNvSpPr txBox="1">
            <a:spLocks noGrp="1"/>
          </p:cNvSpPr>
          <p:nvPr>
            <p:ph type="title" idx="2"/>
          </p:nvPr>
        </p:nvSpPr>
        <p:spPr>
          <a:xfrm>
            <a:off x="713253" y="1565125"/>
            <a:ext cx="37332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96" name="Google Shape;496;p29"/>
          <p:cNvSpPr txBox="1">
            <a:spLocks noGrp="1"/>
          </p:cNvSpPr>
          <p:nvPr>
            <p:ph type="title" idx="3"/>
          </p:nvPr>
        </p:nvSpPr>
        <p:spPr>
          <a:xfrm>
            <a:off x="713253" y="1971851"/>
            <a:ext cx="37332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97" name="Google Shape;497;p29"/>
          <p:cNvSpPr txBox="1">
            <a:spLocks noGrp="1"/>
          </p:cNvSpPr>
          <p:nvPr>
            <p:ph type="title" idx="4"/>
          </p:nvPr>
        </p:nvSpPr>
        <p:spPr>
          <a:xfrm>
            <a:off x="713253" y="2567650"/>
            <a:ext cx="37332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98" name="Google Shape;498;p29"/>
          <p:cNvSpPr txBox="1">
            <a:spLocks noGrp="1"/>
          </p:cNvSpPr>
          <p:nvPr>
            <p:ph type="title" idx="5"/>
          </p:nvPr>
        </p:nvSpPr>
        <p:spPr>
          <a:xfrm>
            <a:off x="713233" y="2974301"/>
            <a:ext cx="37332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99" name="Google Shape;499;p29"/>
          <p:cNvSpPr txBox="1">
            <a:spLocks noGrp="1"/>
          </p:cNvSpPr>
          <p:nvPr>
            <p:ph type="title" idx="6"/>
          </p:nvPr>
        </p:nvSpPr>
        <p:spPr>
          <a:xfrm>
            <a:off x="713253" y="3570175"/>
            <a:ext cx="37332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00" name="Google Shape;500;p29"/>
          <p:cNvSpPr txBox="1">
            <a:spLocks noGrp="1"/>
          </p:cNvSpPr>
          <p:nvPr>
            <p:ph type="title" idx="7"/>
          </p:nvPr>
        </p:nvSpPr>
        <p:spPr>
          <a:xfrm>
            <a:off x="713252" y="3976825"/>
            <a:ext cx="37332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grpSp>
        <p:nvGrpSpPr>
          <p:cNvPr id="501" name="Google Shape;501;p29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502" name="Google Shape;502;p29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03" name="Google Shape;503;p29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4" name="Google Shape;504;p29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505" name="Google Shape;505;p29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06" name="Google Shape;506;p29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3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2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545" name="Google Shape;545;p32"/>
          <p:cNvGrpSpPr/>
          <p:nvPr/>
        </p:nvGrpSpPr>
        <p:grpSpPr>
          <a:xfrm>
            <a:off x="0" y="49"/>
            <a:ext cx="431025" cy="5143651"/>
            <a:chOff x="0" y="49"/>
            <a:chExt cx="431025" cy="5143651"/>
          </a:xfrm>
        </p:grpSpPr>
        <p:sp>
          <p:nvSpPr>
            <p:cNvPr id="546" name="Google Shape;546;p32"/>
            <p:cNvSpPr/>
            <p:nvPr/>
          </p:nvSpPr>
          <p:spPr>
            <a:xfrm>
              <a:off x="0" y="49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7" name="Google Shape;547;p32"/>
            <p:cNvCxnSpPr/>
            <p:nvPr/>
          </p:nvCxnSpPr>
          <p:spPr>
            <a:xfrm rot="10800000">
              <a:off x="215513" y="6200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48" name="Google Shape;548;p32"/>
          <p:cNvGrpSpPr/>
          <p:nvPr/>
        </p:nvGrpSpPr>
        <p:grpSpPr>
          <a:xfrm>
            <a:off x="8734025" y="3124"/>
            <a:ext cx="431025" cy="5143651"/>
            <a:chOff x="8734025" y="3124"/>
            <a:chExt cx="431025" cy="5143651"/>
          </a:xfrm>
        </p:grpSpPr>
        <p:sp>
          <p:nvSpPr>
            <p:cNvPr id="549" name="Google Shape;549;p32"/>
            <p:cNvSpPr/>
            <p:nvPr/>
          </p:nvSpPr>
          <p:spPr>
            <a:xfrm>
              <a:off x="8734025" y="3124"/>
              <a:ext cx="431025" cy="51435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50" name="Google Shape;550;p32"/>
            <p:cNvCxnSpPr/>
            <p:nvPr/>
          </p:nvCxnSpPr>
          <p:spPr>
            <a:xfrm rot="10800000">
              <a:off x="8949538" y="9275"/>
              <a:ext cx="0" cy="5137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51" name="Google Shape;551;p32"/>
          <p:cNvSpPr txBox="1">
            <a:spLocks noGrp="1"/>
          </p:cNvSpPr>
          <p:nvPr>
            <p:ph type="title" idx="2"/>
          </p:nvPr>
        </p:nvSpPr>
        <p:spPr>
          <a:xfrm>
            <a:off x="970275" y="1977950"/>
            <a:ext cx="21471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52" name="Google Shape;552;p32"/>
          <p:cNvSpPr txBox="1">
            <a:spLocks noGrp="1"/>
          </p:cNvSpPr>
          <p:nvPr>
            <p:ph type="title" idx="3"/>
          </p:nvPr>
        </p:nvSpPr>
        <p:spPr>
          <a:xfrm>
            <a:off x="970275" y="2364250"/>
            <a:ext cx="214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53" name="Google Shape;553;p32"/>
          <p:cNvSpPr txBox="1">
            <a:spLocks noGrp="1"/>
          </p:cNvSpPr>
          <p:nvPr>
            <p:ph type="title" idx="4"/>
          </p:nvPr>
        </p:nvSpPr>
        <p:spPr>
          <a:xfrm>
            <a:off x="3508975" y="1977950"/>
            <a:ext cx="21471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54" name="Google Shape;554;p32"/>
          <p:cNvSpPr txBox="1">
            <a:spLocks noGrp="1"/>
          </p:cNvSpPr>
          <p:nvPr>
            <p:ph type="title" idx="5"/>
          </p:nvPr>
        </p:nvSpPr>
        <p:spPr>
          <a:xfrm>
            <a:off x="3508975" y="2364250"/>
            <a:ext cx="214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55" name="Google Shape;555;p32"/>
          <p:cNvSpPr txBox="1">
            <a:spLocks noGrp="1"/>
          </p:cNvSpPr>
          <p:nvPr>
            <p:ph type="title" idx="6"/>
          </p:nvPr>
        </p:nvSpPr>
        <p:spPr>
          <a:xfrm>
            <a:off x="6047675" y="1977950"/>
            <a:ext cx="21471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56" name="Google Shape;556;p32"/>
          <p:cNvSpPr txBox="1">
            <a:spLocks noGrp="1"/>
          </p:cNvSpPr>
          <p:nvPr>
            <p:ph type="title" idx="7"/>
          </p:nvPr>
        </p:nvSpPr>
        <p:spPr>
          <a:xfrm>
            <a:off x="6047675" y="2364250"/>
            <a:ext cx="214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57" name="Google Shape;557;p32"/>
          <p:cNvSpPr txBox="1">
            <a:spLocks noGrp="1"/>
          </p:cNvSpPr>
          <p:nvPr>
            <p:ph type="title" idx="8"/>
          </p:nvPr>
        </p:nvSpPr>
        <p:spPr>
          <a:xfrm>
            <a:off x="970275" y="3552100"/>
            <a:ext cx="21471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58" name="Google Shape;558;p32"/>
          <p:cNvSpPr txBox="1">
            <a:spLocks noGrp="1"/>
          </p:cNvSpPr>
          <p:nvPr>
            <p:ph type="title" idx="9"/>
          </p:nvPr>
        </p:nvSpPr>
        <p:spPr>
          <a:xfrm>
            <a:off x="970275" y="3938400"/>
            <a:ext cx="214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59" name="Google Shape;559;p32"/>
          <p:cNvSpPr txBox="1">
            <a:spLocks noGrp="1"/>
          </p:cNvSpPr>
          <p:nvPr>
            <p:ph type="title" idx="13"/>
          </p:nvPr>
        </p:nvSpPr>
        <p:spPr>
          <a:xfrm>
            <a:off x="3508975" y="3552100"/>
            <a:ext cx="21471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60" name="Google Shape;560;p32"/>
          <p:cNvSpPr txBox="1">
            <a:spLocks noGrp="1"/>
          </p:cNvSpPr>
          <p:nvPr>
            <p:ph type="title" idx="14"/>
          </p:nvPr>
        </p:nvSpPr>
        <p:spPr>
          <a:xfrm>
            <a:off x="3508975" y="3938400"/>
            <a:ext cx="214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61" name="Google Shape;561;p32"/>
          <p:cNvSpPr txBox="1">
            <a:spLocks noGrp="1"/>
          </p:cNvSpPr>
          <p:nvPr>
            <p:ph type="title" idx="15"/>
          </p:nvPr>
        </p:nvSpPr>
        <p:spPr>
          <a:xfrm>
            <a:off x="6047675" y="3552100"/>
            <a:ext cx="21471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62" name="Google Shape;562;p32"/>
          <p:cNvSpPr txBox="1">
            <a:spLocks noGrp="1"/>
          </p:cNvSpPr>
          <p:nvPr>
            <p:ph type="title" idx="16"/>
          </p:nvPr>
        </p:nvSpPr>
        <p:spPr>
          <a:xfrm>
            <a:off x="6047675" y="3938400"/>
            <a:ext cx="214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grpSp>
        <p:nvGrpSpPr>
          <p:cNvPr id="563" name="Google Shape;563;p32"/>
          <p:cNvGrpSpPr/>
          <p:nvPr/>
        </p:nvGrpSpPr>
        <p:grpSpPr>
          <a:xfrm>
            <a:off x="633213" y="1833738"/>
            <a:ext cx="225075" cy="225350"/>
            <a:chOff x="4089475" y="2784100"/>
            <a:chExt cx="225075" cy="225350"/>
          </a:xfrm>
        </p:grpSpPr>
        <p:sp>
          <p:nvSpPr>
            <p:cNvPr id="564" name="Google Shape;564;p32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" name="Google Shape;573;p32"/>
          <p:cNvSpPr/>
          <p:nvPr/>
        </p:nvSpPr>
        <p:spPr>
          <a:xfrm>
            <a:off x="8257463" y="4507813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2"/>
          <p:cNvSpPr/>
          <p:nvPr/>
        </p:nvSpPr>
        <p:spPr>
          <a:xfrm>
            <a:off x="8360275" y="1346488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1025" y="140575"/>
            <a:ext cx="7722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  <a:defRPr sz="32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  <a:defRPr sz="32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  <a:defRPr sz="32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  <a:defRPr sz="32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  <a:defRPr sz="32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  <a:defRPr sz="32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  <a:defRPr sz="32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  <a:defRPr sz="32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  <a:defRPr sz="32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1025" y="1152475"/>
            <a:ext cx="7722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"/>
              <a:buChar char="●"/>
              <a:defRPr sz="1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68" r:id="rId5"/>
    <p:sldLayoutId id="2147483669" r:id="rId6"/>
    <p:sldLayoutId id="2147483670" r:id="rId7"/>
    <p:sldLayoutId id="2147483675" r:id="rId8"/>
    <p:sldLayoutId id="2147483678" r:id="rId9"/>
    <p:sldLayoutId id="2147483679" r:id="rId10"/>
    <p:sldLayoutId id="2147483680" r:id="rId11"/>
    <p:sldLayoutId id="2147483681" r:id="rId12"/>
    <p:sldLayoutId id="214748368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customXml" Target="../ink/ink1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2.xml"/><Relationship Id="rId5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0"/>
          <p:cNvSpPr/>
          <p:nvPr/>
        </p:nvSpPr>
        <p:spPr>
          <a:xfrm>
            <a:off x="1514525" y="1233850"/>
            <a:ext cx="6114900" cy="2390400"/>
          </a:xfrm>
          <a:prstGeom prst="roundRect">
            <a:avLst>
              <a:gd name="adj" fmla="val 1509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40"/>
          <p:cNvSpPr txBox="1">
            <a:spLocks noGrp="1"/>
          </p:cNvSpPr>
          <p:nvPr>
            <p:ph type="ctrTitle" idx="2"/>
          </p:nvPr>
        </p:nvSpPr>
        <p:spPr>
          <a:xfrm>
            <a:off x="1966025" y="1450235"/>
            <a:ext cx="5211900" cy="11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Projeto Old Fashioned</a:t>
            </a:r>
            <a:endParaRPr dirty="0"/>
          </a:p>
        </p:txBody>
      </p:sp>
      <p:sp>
        <p:nvSpPr>
          <p:cNvPr id="672" name="Google Shape;672;p40"/>
          <p:cNvSpPr txBox="1">
            <a:spLocks noGrp="1"/>
          </p:cNvSpPr>
          <p:nvPr>
            <p:ph type="ctrTitle"/>
          </p:nvPr>
        </p:nvSpPr>
        <p:spPr>
          <a:xfrm>
            <a:off x="1839450" y="2553898"/>
            <a:ext cx="5465100" cy="8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Site de moda e estilo para idosos</a:t>
            </a:r>
            <a:endParaRPr dirty="0"/>
          </a:p>
        </p:txBody>
      </p:sp>
      <p:sp>
        <p:nvSpPr>
          <p:cNvPr id="673" name="Google Shape;673;p40"/>
          <p:cNvSpPr/>
          <p:nvPr/>
        </p:nvSpPr>
        <p:spPr>
          <a:xfrm>
            <a:off x="1502486" y="3838075"/>
            <a:ext cx="6126939" cy="405300"/>
          </a:xfrm>
          <a:prstGeom prst="roundRect">
            <a:avLst>
              <a:gd name="adj" fmla="val 346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40"/>
          <p:cNvSpPr txBox="1">
            <a:spLocks noGrp="1"/>
          </p:cNvSpPr>
          <p:nvPr>
            <p:ph type="subTitle" idx="1"/>
          </p:nvPr>
        </p:nvSpPr>
        <p:spPr>
          <a:xfrm>
            <a:off x="1234163" y="3831038"/>
            <a:ext cx="6654405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sz="1500" dirty="0"/>
              <a:t>Fabio </a:t>
            </a:r>
            <a:r>
              <a:rPr lang="pt-BR" sz="1500" dirty="0" err="1"/>
              <a:t>Ântonio</a:t>
            </a:r>
            <a:r>
              <a:rPr lang="pt-BR" sz="1500" dirty="0"/>
              <a:t>  – Lívia Xavier  – Lucas Alkmim  – Sophia Carrazza </a:t>
            </a:r>
            <a:endParaRPr sz="1500" dirty="0"/>
          </a:p>
        </p:txBody>
      </p:sp>
      <p:sp>
        <p:nvSpPr>
          <p:cNvPr id="675" name="Google Shape;675;p40"/>
          <p:cNvSpPr/>
          <p:nvPr/>
        </p:nvSpPr>
        <p:spPr>
          <a:xfrm>
            <a:off x="6095750" y="608700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" name="Google Shape;676;p40"/>
          <p:cNvGrpSpPr/>
          <p:nvPr/>
        </p:nvGrpSpPr>
        <p:grpSpPr>
          <a:xfrm>
            <a:off x="1267163" y="4383213"/>
            <a:ext cx="225075" cy="225350"/>
            <a:chOff x="4089475" y="2784100"/>
            <a:chExt cx="225075" cy="225350"/>
          </a:xfrm>
        </p:grpSpPr>
        <p:sp>
          <p:nvSpPr>
            <p:cNvPr id="677" name="Google Shape;677;p40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40"/>
          <p:cNvGrpSpPr/>
          <p:nvPr/>
        </p:nvGrpSpPr>
        <p:grpSpPr>
          <a:xfrm>
            <a:off x="8047850" y="662300"/>
            <a:ext cx="225075" cy="225350"/>
            <a:chOff x="4089475" y="2784100"/>
            <a:chExt cx="225075" cy="225350"/>
          </a:xfrm>
        </p:grpSpPr>
        <p:sp>
          <p:nvSpPr>
            <p:cNvPr id="687" name="Google Shape;687;p40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" name="Google Shape;696;p40"/>
          <p:cNvSpPr/>
          <p:nvPr/>
        </p:nvSpPr>
        <p:spPr>
          <a:xfrm>
            <a:off x="8084550" y="2172813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" name="Google Shape;697;p40"/>
          <p:cNvGrpSpPr/>
          <p:nvPr/>
        </p:nvGrpSpPr>
        <p:grpSpPr>
          <a:xfrm>
            <a:off x="797678" y="1280869"/>
            <a:ext cx="1601452" cy="1402965"/>
            <a:chOff x="6947052" y="3415302"/>
            <a:chExt cx="1576387" cy="1381007"/>
          </a:xfrm>
        </p:grpSpPr>
        <p:sp>
          <p:nvSpPr>
            <p:cNvPr id="698" name="Google Shape;698;p40"/>
            <p:cNvSpPr/>
            <p:nvPr/>
          </p:nvSpPr>
          <p:spPr>
            <a:xfrm>
              <a:off x="6947052" y="3415302"/>
              <a:ext cx="1576387" cy="1381007"/>
            </a:xfrm>
            <a:custGeom>
              <a:avLst/>
              <a:gdLst/>
              <a:ahLst/>
              <a:cxnLst/>
              <a:rect l="l" t="t" r="r" b="b"/>
              <a:pathLst>
                <a:path w="61674" h="54030" extrusionOk="0">
                  <a:moveTo>
                    <a:pt x="30848" y="1"/>
                  </a:moveTo>
                  <a:cubicBezTo>
                    <a:pt x="20998" y="1"/>
                    <a:pt x="11511" y="5415"/>
                    <a:pt x="6748" y="14811"/>
                  </a:cubicBezTo>
                  <a:cubicBezTo>
                    <a:pt x="0" y="28125"/>
                    <a:pt x="5350" y="44386"/>
                    <a:pt x="18633" y="51104"/>
                  </a:cubicBezTo>
                  <a:cubicBezTo>
                    <a:pt x="22550" y="53089"/>
                    <a:pt x="26722" y="54030"/>
                    <a:pt x="30832" y="54030"/>
                  </a:cubicBezTo>
                  <a:cubicBezTo>
                    <a:pt x="40691" y="54030"/>
                    <a:pt x="50193" y="48615"/>
                    <a:pt x="54956" y="39219"/>
                  </a:cubicBezTo>
                  <a:cubicBezTo>
                    <a:pt x="61673" y="25906"/>
                    <a:pt x="56354" y="9644"/>
                    <a:pt x="43041" y="2927"/>
                  </a:cubicBezTo>
                  <a:cubicBezTo>
                    <a:pt x="39124" y="941"/>
                    <a:pt x="34954" y="1"/>
                    <a:pt x="30848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7425616" y="3829614"/>
              <a:ext cx="619983" cy="551968"/>
            </a:xfrm>
            <a:custGeom>
              <a:avLst/>
              <a:gdLst/>
              <a:ahLst/>
              <a:cxnLst/>
              <a:rect l="l" t="t" r="r" b="b"/>
              <a:pathLst>
                <a:path w="24256" h="21595" extrusionOk="0">
                  <a:moveTo>
                    <a:pt x="12141" y="0"/>
                  </a:moveTo>
                  <a:cubicBezTo>
                    <a:pt x="7640" y="0"/>
                    <a:pt x="3439" y="2825"/>
                    <a:pt x="1915" y="7325"/>
                  </a:cubicBezTo>
                  <a:cubicBezTo>
                    <a:pt x="0" y="12948"/>
                    <a:pt x="3009" y="19088"/>
                    <a:pt x="8632" y="21003"/>
                  </a:cubicBezTo>
                  <a:cubicBezTo>
                    <a:pt x="9798" y="21404"/>
                    <a:pt x="10984" y="21594"/>
                    <a:pt x="12148" y="21594"/>
                  </a:cubicBezTo>
                  <a:cubicBezTo>
                    <a:pt x="16629" y="21594"/>
                    <a:pt x="20797" y="18773"/>
                    <a:pt x="22341" y="14285"/>
                  </a:cubicBezTo>
                  <a:cubicBezTo>
                    <a:pt x="24256" y="8662"/>
                    <a:pt x="21247" y="2522"/>
                    <a:pt x="15623" y="577"/>
                  </a:cubicBezTo>
                  <a:cubicBezTo>
                    <a:pt x="14470" y="186"/>
                    <a:pt x="13296" y="0"/>
                    <a:pt x="12141" y="0"/>
                  </a:cubicBezTo>
                  <a:close/>
                </a:path>
              </a:pathLst>
            </a:custGeom>
            <a:solidFill>
              <a:srgbClr val="F8E2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7232161" y="3947672"/>
              <a:ext cx="1094709" cy="685008"/>
            </a:xfrm>
            <a:custGeom>
              <a:avLst/>
              <a:gdLst/>
              <a:ahLst/>
              <a:cxnLst/>
              <a:rect l="l" t="t" r="r" b="b"/>
              <a:pathLst>
                <a:path w="42829" h="26800" extrusionOk="0">
                  <a:moveTo>
                    <a:pt x="39393" y="1"/>
                  </a:moveTo>
                  <a:lnTo>
                    <a:pt x="38998" y="122"/>
                  </a:lnTo>
                  <a:cubicBezTo>
                    <a:pt x="42342" y="10761"/>
                    <a:pt x="36415" y="22129"/>
                    <a:pt x="25776" y="25472"/>
                  </a:cubicBezTo>
                  <a:cubicBezTo>
                    <a:pt x="23764" y="26104"/>
                    <a:pt x="21726" y="26405"/>
                    <a:pt x="19721" y="26405"/>
                  </a:cubicBezTo>
                  <a:cubicBezTo>
                    <a:pt x="11125" y="26405"/>
                    <a:pt x="3137" y="20877"/>
                    <a:pt x="426" y="12250"/>
                  </a:cubicBezTo>
                  <a:lnTo>
                    <a:pt x="1" y="12372"/>
                  </a:lnTo>
                  <a:cubicBezTo>
                    <a:pt x="2783" y="21161"/>
                    <a:pt x="10909" y="26800"/>
                    <a:pt x="19664" y="26800"/>
                  </a:cubicBezTo>
                  <a:cubicBezTo>
                    <a:pt x="21718" y="26800"/>
                    <a:pt x="23806" y="26489"/>
                    <a:pt x="25867" y="25837"/>
                  </a:cubicBezTo>
                  <a:cubicBezTo>
                    <a:pt x="36749" y="22433"/>
                    <a:pt x="42828" y="10852"/>
                    <a:pt x="393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7159906" y="4081984"/>
              <a:ext cx="132120" cy="97230"/>
            </a:xfrm>
            <a:custGeom>
              <a:avLst/>
              <a:gdLst/>
              <a:ahLst/>
              <a:cxnLst/>
              <a:rect l="l" t="t" r="r" b="b"/>
              <a:pathLst>
                <a:path w="5169" h="3804" extrusionOk="0">
                  <a:moveTo>
                    <a:pt x="3579" y="0"/>
                  </a:moveTo>
                  <a:cubicBezTo>
                    <a:pt x="3541" y="0"/>
                    <a:pt x="3504" y="2"/>
                    <a:pt x="3466" y="4"/>
                  </a:cubicBezTo>
                  <a:cubicBezTo>
                    <a:pt x="3010" y="34"/>
                    <a:pt x="2676" y="186"/>
                    <a:pt x="2432" y="521"/>
                  </a:cubicBezTo>
                  <a:cubicBezTo>
                    <a:pt x="2189" y="916"/>
                    <a:pt x="2068" y="1554"/>
                    <a:pt x="2098" y="2466"/>
                  </a:cubicBezTo>
                  <a:lnTo>
                    <a:pt x="1794" y="2466"/>
                  </a:lnTo>
                  <a:lnTo>
                    <a:pt x="1673" y="521"/>
                  </a:lnTo>
                  <a:cubicBezTo>
                    <a:pt x="1673" y="460"/>
                    <a:pt x="1521" y="369"/>
                    <a:pt x="1277" y="338"/>
                  </a:cubicBezTo>
                  <a:cubicBezTo>
                    <a:pt x="1004" y="308"/>
                    <a:pt x="761" y="308"/>
                    <a:pt x="548" y="308"/>
                  </a:cubicBezTo>
                  <a:cubicBezTo>
                    <a:pt x="214" y="338"/>
                    <a:pt x="1" y="430"/>
                    <a:pt x="1" y="521"/>
                  </a:cubicBezTo>
                  <a:lnTo>
                    <a:pt x="153" y="3621"/>
                  </a:lnTo>
                  <a:cubicBezTo>
                    <a:pt x="153" y="3739"/>
                    <a:pt x="463" y="3784"/>
                    <a:pt x="1056" y="3784"/>
                  </a:cubicBezTo>
                  <a:cubicBezTo>
                    <a:pt x="1228" y="3784"/>
                    <a:pt x="1424" y="3780"/>
                    <a:pt x="1642" y="3773"/>
                  </a:cubicBezTo>
                  <a:cubicBezTo>
                    <a:pt x="2645" y="3682"/>
                    <a:pt x="3132" y="3560"/>
                    <a:pt x="3132" y="3408"/>
                  </a:cubicBezTo>
                  <a:cubicBezTo>
                    <a:pt x="3132" y="2466"/>
                    <a:pt x="3253" y="1980"/>
                    <a:pt x="3496" y="1980"/>
                  </a:cubicBezTo>
                  <a:cubicBezTo>
                    <a:pt x="3587" y="1980"/>
                    <a:pt x="3648" y="2010"/>
                    <a:pt x="3709" y="2101"/>
                  </a:cubicBezTo>
                  <a:cubicBezTo>
                    <a:pt x="3739" y="2162"/>
                    <a:pt x="3770" y="2284"/>
                    <a:pt x="3770" y="2405"/>
                  </a:cubicBezTo>
                  <a:cubicBezTo>
                    <a:pt x="3770" y="2496"/>
                    <a:pt x="3739" y="2740"/>
                    <a:pt x="3618" y="3013"/>
                  </a:cubicBezTo>
                  <a:cubicBezTo>
                    <a:pt x="3527" y="3256"/>
                    <a:pt x="3466" y="3408"/>
                    <a:pt x="3466" y="3469"/>
                  </a:cubicBezTo>
                  <a:cubicBezTo>
                    <a:pt x="3466" y="3560"/>
                    <a:pt x="3587" y="3652"/>
                    <a:pt x="3861" y="3712"/>
                  </a:cubicBezTo>
                  <a:cubicBezTo>
                    <a:pt x="4135" y="3804"/>
                    <a:pt x="4378" y="3804"/>
                    <a:pt x="4682" y="3804"/>
                  </a:cubicBezTo>
                  <a:cubicBezTo>
                    <a:pt x="4803" y="3804"/>
                    <a:pt x="4925" y="3652"/>
                    <a:pt x="5016" y="3317"/>
                  </a:cubicBezTo>
                  <a:cubicBezTo>
                    <a:pt x="5138" y="3013"/>
                    <a:pt x="5168" y="2588"/>
                    <a:pt x="5138" y="2101"/>
                  </a:cubicBezTo>
                  <a:cubicBezTo>
                    <a:pt x="5077" y="1341"/>
                    <a:pt x="4925" y="794"/>
                    <a:pt x="4621" y="460"/>
                  </a:cubicBezTo>
                  <a:cubicBezTo>
                    <a:pt x="4342" y="153"/>
                    <a:pt x="3987" y="0"/>
                    <a:pt x="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7168469" y="3945167"/>
              <a:ext cx="132094" cy="122765"/>
            </a:xfrm>
            <a:custGeom>
              <a:avLst/>
              <a:gdLst/>
              <a:ahLst/>
              <a:cxnLst/>
              <a:rect l="l" t="t" r="r" b="b"/>
              <a:pathLst>
                <a:path w="5168" h="4803" extrusionOk="0">
                  <a:moveTo>
                    <a:pt x="1540" y="1956"/>
                  </a:moveTo>
                  <a:cubicBezTo>
                    <a:pt x="1598" y="1956"/>
                    <a:pt x="1662" y="1963"/>
                    <a:pt x="1733" y="1983"/>
                  </a:cubicBezTo>
                  <a:cubicBezTo>
                    <a:pt x="1976" y="2014"/>
                    <a:pt x="2280" y="2044"/>
                    <a:pt x="2645" y="2135"/>
                  </a:cubicBezTo>
                  <a:cubicBezTo>
                    <a:pt x="3040" y="2196"/>
                    <a:pt x="3313" y="2287"/>
                    <a:pt x="3526" y="2348"/>
                  </a:cubicBezTo>
                  <a:cubicBezTo>
                    <a:pt x="3708" y="2378"/>
                    <a:pt x="3860" y="2469"/>
                    <a:pt x="3891" y="2500"/>
                  </a:cubicBezTo>
                  <a:cubicBezTo>
                    <a:pt x="3982" y="2530"/>
                    <a:pt x="3982" y="2621"/>
                    <a:pt x="3982" y="2652"/>
                  </a:cubicBezTo>
                  <a:cubicBezTo>
                    <a:pt x="3982" y="2682"/>
                    <a:pt x="3952" y="2743"/>
                    <a:pt x="3860" y="2773"/>
                  </a:cubicBezTo>
                  <a:cubicBezTo>
                    <a:pt x="3812" y="2793"/>
                    <a:pt x="3737" y="2803"/>
                    <a:pt x="3632" y="2803"/>
                  </a:cubicBezTo>
                  <a:cubicBezTo>
                    <a:pt x="3405" y="2803"/>
                    <a:pt x="3042" y="2756"/>
                    <a:pt x="2523" y="2652"/>
                  </a:cubicBezTo>
                  <a:cubicBezTo>
                    <a:pt x="1763" y="2500"/>
                    <a:pt x="1368" y="2348"/>
                    <a:pt x="1216" y="2226"/>
                  </a:cubicBezTo>
                  <a:cubicBezTo>
                    <a:pt x="1125" y="2196"/>
                    <a:pt x="1125" y="2166"/>
                    <a:pt x="1125" y="2074"/>
                  </a:cubicBezTo>
                  <a:cubicBezTo>
                    <a:pt x="1155" y="2044"/>
                    <a:pt x="1186" y="2014"/>
                    <a:pt x="1277" y="1983"/>
                  </a:cubicBezTo>
                  <a:cubicBezTo>
                    <a:pt x="1338" y="1983"/>
                    <a:pt x="1425" y="1956"/>
                    <a:pt x="1540" y="1956"/>
                  </a:cubicBezTo>
                  <a:close/>
                  <a:moveTo>
                    <a:pt x="2053" y="0"/>
                  </a:moveTo>
                  <a:cubicBezTo>
                    <a:pt x="1544" y="0"/>
                    <a:pt x="1147" y="116"/>
                    <a:pt x="851" y="372"/>
                  </a:cubicBezTo>
                  <a:cubicBezTo>
                    <a:pt x="669" y="555"/>
                    <a:pt x="486" y="798"/>
                    <a:pt x="365" y="1010"/>
                  </a:cubicBezTo>
                  <a:cubicBezTo>
                    <a:pt x="213" y="1284"/>
                    <a:pt x="152" y="1588"/>
                    <a:pt x="61" y="1922"/>
                  </a:cubicBezTo>
                  <a:cubicBezTo>
                    <a:pt x="0" y="2317"/>
                    <a:pt x="0" y="2621"/>
                    <a:pt x="0" y="2865"/>
                  </a:cubicBezTo>
                  <a:cubicBezTo>
                    <a:pt x="31" y="3138"/>
                    <a:pt x="91" y="3381"/>
                    <a:pt x="213" y="3625"/>
                  </a:cubicBezTo>
                  <a:cubicBezTo>
                    <a:pt x="486" y="4172"/>
                    <a:pt x="1094" y="4506"/>
                    <a:pt x="2067" y="4688"/>
                  </a:cubicBezTo>
                  <a:cubicBezTo>
                    <a:pt x="2442" y="4766"/>
                    <a:pt x="2782" y="4803"/>
                    <a:pt x="3082" y="4803"/>
                  </a:cubicBezTo>
                  <a:cubicBezTo>
                    <a:pt x="3608" y="4803"/>
                    <a:pt x="4015" y="4689"/>
                    <a:pt x="4286" y="4476"/>
                  </a:cubicBezTo>
                  <a:cubicBezTo>
                    <a:pt x="4468" y="4293"/>
                    <a:pt x="4651" y="4050"/>
                    <a:pt x="4772" y="3837"/>
                  </a:cubicBezTo>
                  <a:cubicBezTo>
                    <a:pt x="4894" y="3564"/>
                    <a:pt x="4985" y="3260"/>
                    <a:pt x="5076" y="2895"/>
                  </a:cubicBezTo>
                  <a:cubicBezTo>
                    <a:pt x="5167" y="2500"/>
                    <a:pt x="5167" y="2166"/>
                    <a:pt x="5167" y="1892"/>
                  </a:cubicBezTo>
                  <a:cubicBezTo>
                    <a:pt x="5167" y="1618"/>
                    <a:pt x="5076" y="1375"/>
                    <a:pt x="4924" y="1132"/>
                  </a:cubicBezTo>
                  <a:cubicBezTo>
                    <a:pt x="4651" y="646"/>
                    <a:pt x="4012" y="281"/>
                    <a:pt x="2979" y="99"/>
                  </a:cubicBezTo>
                  <a:cubicBezTo>
                    <a:pt x="2637" y="34"/>
                    <a:pt x="2328" y="0"/>
                    <a:pt x="2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7204967" y="3784349"/>
              <a:ext cx="171738" cy="138689"/>
            </a:xfrm>
            <a:custGeom>
              <a:avLst/>
              <a:gdLst/>
              <a:ahLst/>
              <a:cxnLst/>
              <a:rect l="l" t="t" r="r" b="b"/>
              <a:pathLst>
                <a:path w="6719" h="5426" extrusionOk="0">
                  <a:moveTo>
                    <a:pt x="4803" y="1345"/>
                  </a:moveTo>
                  <a:cubicBezTo>
                    <a:pt x="4834" y="1345"/>
                    <a:pt x="4864" y="1345"/>
                    <a:pt x="4986" y="1375"/>
                  </a:cubicBezTo>
                  <a:cubicBezTo>
                    <a:pt x="5107" y="1375"/>
                    <a:pt x="5259" y="1497"/>
                    <a:pt x="5472" y="1619"/>
                  </a:cubicBezTo>
                  <a:cubicBezTo>
                    <a:pt x="5715" y="1770"/>
                    <a:pt x="5806" y="1892"/>
                    <a:pt x="5867" y="1953"/>
                  </a:cubicBezTo>
                  <a:cubicBezTo>
                    <a:pt x="5897" y="1983"/>
                    <a:pt x="5867" y="2044"/>
                    <a:pt x="5867" y="2074"/>
                  </a:cubicBezTo>
                  <a:cubicBezTo>
                    <a:pt x="5846" y="2116"/>
                    <a:pt x="5807" y="2136"/>
                    <a:pt x="5750" y="2136"/>
                  </a:cubicBezTo>
                  <a:cubicBezTo>
                    <a:pt x="5639" y="2136"/>
                    <a:pt x="5458" y="2062"/>
                    <a:pt x="5198" y="1922"/>
                  </a:cubicBezTo>
                  <a:cubicBezTo>
                    <a:pt x="4834" y="1679"/>
                    <a:pt x="4651" y="1527"/>
                    <a:pt x="4712" y="1406"/>
                  </a:cubicBezTo>
                  <a:cubicBezTo>
                    <a:pt x="4742" y="1375"/>
                    <a:pt x="4742" y="1345"/>
                    <a:pt x="4803" y="1345"/>
                  </a:cubicBezTo>
                  <a:close/>
                  <a:moveTo>
                    <a:pt x="5220" y="312"/>
                  </a:moveTo>
                  <a:cubicBezTo>
                    <a:pt x="5081" y="312"/>
                    <a:pt x="4953" y="343"/>
                    <a:pt x="4834" y="403"/>
                  </a:cubicBezTo>
                  <a:cubicBezTo>
                    <a:pt x="4560" y="555"/>
                    <a:pt x="4347" y="767"/>
                    <a:pt x="4135" y="1102"/>
                  </a:cubicBezTo>
                  <a:cubicBezTo>
                    <a:pt x="3952" y="1467"/>
                    <a:pt x="3831" y="1801"/>
                    <a:pt x="3891" y="2074"/>
                  </a:cubicBezTo>
                  <a:cubicBezTo>
                    <a:pt x="3891" y="2378"/>
                    <a:pt x="4135" y="2682"/>
                    <a:pt x="4590" y="2956"/>
                  </a:cubicBezTo>
                  <a:cubicBezTo>
                    <a:pt x="4935" y="3118"/>
                    <a:pt x="5212" y="3213"/>
                    <a:pt x="5448" y="3213"/>
                  </a:cubicBezTo>
                  <a:cubicBezTo>
                    <a:pt x="5567" y="3213"/>
                    <a:pt x="5675" y="3189"/>
                    <a:pt x="5776" y="3138"/>
                  </a:cubicBezTo>
                  <a:cubicBezTo>
                    <a:pt x="5928" y="3047"/>
                    <a:pt x="6049" y="2986"/>
                    <a:pt x="6171" y="2865"/>
                  </a:cubicBezTo>
                  <a:cubicBezTo>
                    <a:pt x="6262" y="2743"/>
                    <a:pt x="6353" y="2591"/>
                    <a:pt x="6445" y="2409"/>
                  </a:cubicBezTo>
                  <a:cubicBezTo>
                    <a:pt x="6657" y="2044"/>
                    <a:pt x="6718" y="1740"/>
                    <a:pt x="6718" y="1406"/>
                  </a:cubicBezTo>
                  <a:cubicBezTo>
                    <a:pt x="6718" y="1102"/>
                    <a:pt x="6445" y="798"/>
                    <a:pt x="5958" y="555"/>
                  </a:cubicBezTo>
                  <a:cubicBezTo>
                    <a:pt x="5681" y="388"/>
                    <a:pt x="5437" y="312"/>
                    <a:pt x="5220" y="312"/>
                  </a:cubicBezTo>
                  <a:close/>
                  <a:moveTo>
                    <a:pt x="943" y="3442"/>
                  </a:moveTo>
                  <a:cubicBezTo>
                    <a:pt x="1004" y="3442"/>
                    <a:pt x="1034" y="3442"/>
                    <a:pt x="1156" y="3473"/>
                  </a:cubicBezTo>
                  <a:cubicBezTo>
                    <a:pt x="1247" y="3473"/>
                    <a:pt x="1399" y="3594"/>
                    <a:pt x="1642" y="3716"/>
                  </a:cubicBezTo>
                  <a:cubicBezTo>
                    <a:pt x="1855" y="3807"/>
                    <a:pt x="1976" y="3929"/>
                    <a:pt x="2007" y="4020"/>
                  </a:cubicBezTo>
                  <a:cubicBezTo>
                    <a:pt x="2068" y="4050"/>
                    <a:pt x="2007" y="4081"/>
                    <a:pt x="2007" y="4111"/>
                  </a:cubicBezTo>
                  <a:cubicBezTo>
                    <a:pt x="1980" y="4152"/>
                    <a:pt x="1928" y="4181"/>
                    <a:pt x="1843" y="4181"/>
                  </a:cubicBezTo>
                  <a:cubicBezTo>
                    <a:pt x="1740" y="4181"/>
                    <a:pt x="1586" y="4137"/>
                    <a:pt x="1369" y="4020"/>
                  </a:cubicBezTo>
                  <a:cubicBezTo>
                    <a:pt x="1004" y="3777"/>
                    <a:pt x="791" y="3625"/>
                    <a:pt x="882" y="3503"/>
                  </a:cubicBezTo>
                  <a:cubicBezTo>
                    <a:pt x="913" y="3473"/>
                    <a:pt x="913" y="3442"/>
                    <a:pt x="943" y="3442"/>
                  </a:cubicBezTo>
                  <a:close/>
                  <a:moveTo>
                    <a:pt x="1309" y="2348"/>
                  </a:moveTo>
                  <a:cubicBezTo>
                    <a:pt x="1164" y="2348"/>
                    <a:pt x="1031" y="2380"/>
                    <a:pt x="913" y="2439"/>
                  </a:cubicBezTo>
                  <a:cubicBezTo>
                    <a:pt x="700" y="2591"/>
                    <a:pt x="457" y="2834"/>
                    <a:pt x="274" y="3169"/>
                  </a:cubicBezTo>
                  <a:cubicBezTo>
                    <a:pt x="92" y="3473"/>
                    <a:pt x="1" y="3807"/>
                    <a:pt x="1" y="4081"/>
                  </a:cubicBezTo>
                  <a:cubicBezTo>
                    <a:pt x="1" y="4385"/>
                    <a:pt x="274" y="4688"/>
                    <a:pt x="730" y="4962"/>
                  </a:cubicBezTo>
                  <a:cubicBezTo>
                    <a:pt x="1054" y="5124"/>
                    <a:pt x="1338" y="5219"/>
                    <a:pt x="1581" y="5219"/>
                  </a:cubicBezTo>
                  <a:cubicBezTo>
                    <a:pt x="1703" y="5219"/>
                    <a:pt x="1814" y="5195"/>
                    <a:pt x="1916" y="5144"/>
                  </a:cubicBezTo>
                  <a:cubicBezTo>
                    <a:pt x="2068" y="5053"/>
                    <a:pt x="2159" y="4992"/>
                    <a:pt x="2280" y="4871"/>
                  </a:cubicBezTo>
                  <a:cubicBezTo>
                    <a:pt x="2402" y="4780"/>
                    <a:pt x="2463" y="4628"/>
                    <a:pt x="2584" y="4415"/>
                  </a:cubicBezTo>
                  <a:cubicBezTo>
                    <a:pt x="2767" y="4081"/>
                    <a:pt x="2888" y="3777"/>
                    <a:pt x="2828" y="3473"/>
                  </a:cubicBezTo>
                  <a:cubicBezTo>
                    <a:pt x="2828" y="3169"/>
                    <a:pt x="2554" y="2865"/>
                    <a:pt x="2068" y="2591"/>
                  </a:cubicBezTo>
                  <a:cubicBezTo>
                    <a:pt x="1790" y="2425"/>
                    <a:pt x="1535" y="2348"/>
                    <a:pt x="1309" y="2348"/>
                  </a:cubicBezTo>
                  <a:close/>
                  <a:moveTo>
                    <a:pt x="2195" y="0"/>
                  </a:moveTo>
                  <a:cubicBezTo>
                    <a:pt x="2091" y="0"/>
                    <a:pt x="1984" y="79"/>
                    <a:pt x="1855" y="312"/>
                  </a:cubicBezTo>
                  <a:cubicBezTo>
                    <a:pt x="1794" y="433"/>
                    <a:pt x="1764" y="555"/>
                    <a:pt x="1764" y="646"/>
                  </a:cubicBezTo>
                  <a:cubicBezTo>
                    <a:pt x="1703" y="767"/>
                    <a:pt x="1764" y="859"/>
                    <a:pt x="1764" y="889"/>
                  </a:cubicBezTo>
                  <a:cubicBezTo>
                    <a:pt x="1764" y="919"/>
                    <a:pt x="1794" y="1011"/>
                    <a:pt x="1824" y="1071"/>
                  </a:cubicBezTo>
                  <a:lnTo>
                    <a:pt x="4438" y="5388"/>
                  </a:lnTo>
                  <a:cubicBezTo>
                    <a:pt x="4438" y="5418"/>
                    <a:pt x="4499" y="5418"/>
                    <a:pt x="4499" y="5418"/>
                  </a:cubicBezTo>
                  <a:cubicBezTo>
                    <a:pt x="4514" y="5423"/>
                    <a:pt x="4529" y="5425"/>
                    <a:pt x="4545" y="5425"/>
                  </a:cubicBezTo>
                  <a:cubicBezTo>
                    <a:pt x="4629" y="5425"/>
                    <a:pt x="4731" y="5354"/>
                    <a:pt x="4834" y="5175"/>
                  </a:cubicBezTo>
                  <a:cubicBezTo>
                    <a:pt x="4894" y="4992"/>
                    <a:pt x="4986" y="4840"/>
                    <a:pt x="4986" y="4719"/>
                  </a:cubicBezTo>
                  <a:cubicBezTo>
                    <a:pt x="4986" y="4628"/>
                    <a:pt x="4925" y="4536"/>
                    <a:pt x="4894" y="4385"/>
                  </a:cubicBezTo>
                  <a:lnTo>
                    <a:pt x="2280" y="38"/>
                  </a:lnTo>
                  <a:cubicBezTo>
                    <a:pt x="2280" y="38"/>
                    <a:pt x="2280" y="8"/>
                    <a:pt x="2250" y="8"/>
                  </a:cubicBezTo>
                  <a:cubicBezTo>
                    <a:pt x="2232" y="3"/>
                    <a:pt x="2213" y="0"/>
                    <a:pt x="21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7331611" y="3640579"/>
              <a:ext cx="149194" cy="151290"/>
            </a:xfrm>
            <a:custGeom>
              <a:avLst/>
              <a:gdLst/>
              <a:ahLst/>
              <a:cxnLst/>
              <a:rect l="l" t="t" r="r" b="b"/>
              <a:pathLst>
                <a:path w="5837" h="5919" extrusionOk="0">
                  <a:moveTo>
                    <a:pt x="2394" y="1552"/>
                  </a:moveTo>
                  <a:cubicBezTo>
                    <a:pt x="2470" y="1552"/>
                    <a:pt x="2553" y="1575"/>
                    <a:pt x="2645" y="1620"/>
                  </a:cubicBezTo>
                  <a:cubicBezTo>
                    <a:pt x="2827" y="1742"/>
                    <a:pt x="3101" y="1985"/>
                    <a:pt x="3435" y="2411"/>
                  </a:cubicBezTo>
                  <a:cubicBezTo>
                    <a:pt x="3800" y="2836"/>
                    <a:pt x="4012" y="3140"/>
                    <a:pt x="4104" y="3353"/>
                  </a:cubicBezTo>
                  <a:cubicBezTo>
                    <a:pt x="4164" y="3596"/>
                    <a:pt x="4164" y="3748"/>
                    <a:pt x="4043" y="3809"/>
                  </a:cubicBezTo>
                  <a:lnTo>
                    <a:pt x="3830" y="3961"/>
                  </a:lnTo>
                  <a:lnTo>
                    <a:pt x="2037" y="1772"/>
                  </a:lnTo>
                  <a:cubicBezTo>
                    <a:pt x="2037" y="1742"/>
                    <a:pt x="2128" y="1681"/>
                    <a:pt x="2189" y="1620"/>
                  </a:cubicBezTo>
                  <a:cubicBezTo>
                    <a:pt x="2249" y="1575"/>
                    <a:pt x="2318" y="1552"/>
                    <a:pt x="2394" y="1552"/>
                  </a:cubicBezTo>
                  <a:close/>
                  <a:moveTo>
                    <a:pt x="3225" y="0"/>
                  </a:moveTo>
                  <a:cubicBezTo>
                    <a:pt x="2766" y="0"/>
                    <a:pt x="2210" y="249"/>
                    <a:pt x="1581" y="769"/>
                  </a:cubicBezTo>
                  <a:lnTo>
                    <a:pt x="365" y="1772"/>
                  </a:lnTo>
                  <a:cubicBezTo>
                    <a:pt x="183" y="1924"/>
                    <a:pt x="61" y="2015"/>
                    <a:pt x="31" y="2137"/>
                  </a:cubicBezTo>
                  <a:cubicBezTo>
                    <a:pt x="0" y="2259"/>
                    <a:pt x="0" y="2380"/>
                    <a:pt x="61" y="2441"/>
                  </a:cubicBezTo>
                  <a:lnTo>
                    <a:pt x="2827" y="5876"/>
                  </a:lnTo>
                  <a:cubicBezTo>
                    <a:pt x="2870" y="5897"/>
                    <a:pt x="2913" y="5919"/>
                    <a:pt x="2967" y="5919"/>
                  </a:cubicBezTo>
                  <a:cubicBezTo>
                    <a:pt x="2989" y="5919"/>
                    <a:pt x="3013" y="5915"/>
                    <a:pt x="3040" y="5906"/>
                  </a:cubicBezTo>
                  <a:cubicBezTo>
                    <a:pt x="3101" y="5876"/>
                    <a:pt x="3222" y="5785"/>
                    <a:pt x="3405" y="5633"/>
                  </a:cubicBezTo>
                  <a:lnTo>
                    <a:pt x="4712" y="4629"/>
                  </a:lnTo>
                  <a:cubicBezTo>
                    <a:pt x="5380" y="4082"/>
                    <a:pt x="5775" y="3505"/>
                    <a:pt x="5806" y="3049"/>
                  </a:cubicBezTo>
                  <a:cubicBezTo>
                    <a:pt x="5836" y="2532"/>
                    <a:pt x="5532" y="1924"/>
                    <a:pt x="4955" y="1195"/>
                  </a:cubicBezTo>
                  <a:cubicBezTo>
                    <a:pt x="4408" y="465"/>
                    <a:pt x="3860" y="101"/>
                    <a:pt x="3374" y="9"/>
                  </a:cubicBezTo>
                  <a:cubicBezTo>
                    <a:pt x="3326" y="3"/>
                    <a:pt x="3276" y="0"/>
                    <a:pt x="32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7452786" y="3586675"/>
              <a:ext cx="96361" cy="130305"/>
            </a:xfrm>
            <a:custGeom>
              <a:avLst/>
              <a:gdLst/>
              <a:ahLst/>
              <a:cxnLst/>
              <a:rect l="l" t="t" r="r" b="b"/>
              <a:pathLst>
                <a:path w="3770" h="5098" extrusionOk="0">
                  <a:moveTo>
                    <a:pt x="1395" y="0"/>
                  </a:moveTo>
                  <a:cubicBezTo>
                    <a:pt x="1280" y="0"/>
                    <a:pt x="1145" y="48"/>
                    <a:pt x="974" y="143"/>
                  </a:cubicBezTo>
                  <a:cubicBezTo>
                    <a:pt x="730" y="355"/>
                    <a:pt x="457" y="507"/>
                    <a:pt x="274" y="720"/>
                  </a:cubicBezTo>
                  <a:cubicBezTo>
                    <a:pt x="62" y="963"/>
                    <a:pt x="1" y="1115"/>
                    <a:pt x="31" y="1176"/>
                  </a:cubicBezTo>
                  <a:lnTo>
                    <a:pt x="2037" y="5006"/>
                  </a:lnTo>
                  <a:cubicBezTo>
                    <a:pt x="2037" y="5097"/>
                    <a:pt x="2129" y="5097"/>
                    <a:pt x="2189" y="5097"/>
                  </a:cubicBezTo>
                  <a:cubicBezTo>
                    <a:pt x="2281" y="5067"/>
                    <a:pt x="2433" y="4976"/>
                    <a:pt x="2706" y="4854"/>
                  </a:cubicBezTo>
                  <a:cubicBezTo>
                    <a:pt x="2919" y="4763"/>
                    <a:pt x="3192" y="4611"/>
                    <a:pt x="3405" y="4459"/>
                  </a:cubicBezTo>
                  <a:cubicBezTo>
                    <a:pt x="3648" y="4307"/>
                    <a:pt x="3770" y="4185"/>
                    <a:pt x="3770" y="4094"/>
                  </a:cubicBezTo>
                  <a:lnTo>
                    <a:pt x="1703" y="143"/>
                  </a:lnTo>
                  <a:lnTo>
                    <a:pt x="1582" y="51"/>
                  </a:lnTo>
                  <a:cubicBezTo>
                    <a:pt x="1525" y="17"/>
                    <a:pt x="1463" y="0"/>
                    <a:pt x="13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7523481" y="3546215"/>
              <a:ext cx="125116" cy="137922"/>
            </a:xfrm>
            <a:custGeom>
              <a:avLst/>
              <a:gdLst/>
              <a:ahLst/>
              <a:cxnLst/>
              <a:rect l="l" t="t" r="r" b="b"/>
              <a:pathLst>
                <a:path w="4895" h="5396" extrusionOk="0">
                  <a:moveTo>
                    <a:pt x="3246" y="1"/>
                  </a:moveTo>
                  <a:cubicBezTo>
                    <a:pt x="3132" y="1"/>
                    <a:pt x="2995" y="8"/>
                    <a:pt x="2828" y="24"/>
                  </a:cubicBezTo>
                  <a:cubicBezTo>
                    <a:pt x="2463" y="54"/>
                    <a:pt x="2098" y="145"/>
                    <a:pt x="1642" y="297"/>
                  </a:cubicBezTo>
                  <a:cubicBezTo>
                    <a:pt x="457" y="631"/>
                    <a:pt x="1" y="1300"/>
                    <a:pt x="305" y="2303"/>
                  </a:cubicBezTo>
                  <a:cubicBezTo>
                    <a:pt x="396" y="2516"/>
                    <a:pt x="487" y="2729"/>
                    <a:pt x="639" y="2881"/>
                  </a:cubicBezTo>
                  <a:cubicBezTo>
                    <a:pt x="791" y="3033"/>
                    <a:pt x="943" y="3124"/>
                    <a:pt x="1156" y="3185"/>
                  </a:cubicBezTo>
                  <a:lnTo>
                    <a:pt x="1703" y="3276"/>
                  </a:lnTo>
                  <a:cubicBezTo>
                    <a:pt x="1916" y="3337"/>
                    <a:pt x="2098" y="3337"/>
                    <a:pt x="2250" y="3337"/>
                  </a:cubicBezTo>
                  <a:cubicBezTo>
                    <a:pt x="2402" y="3337"/>
                    <a:pt x="2554" y="3337"/>
                    <a:pt x="2676" y="3367"/>
                  </a:cubicBezTo>
                  <a:cubicBezTo>
                    <a:pt x="2767" y="3397"/>
                    <a:pt x="2858" y="3458"/>
                    <a:pt x="2858" y="3519"/>
                  </a:cubicBezTo>
                  <a:cubicBezTo>
                    <a:pt x="2858" y="3580"/>
                    <a:pt x="2858" y="3671"/>
                    <a:pt x="2828" y="3701"/>
                  </a:cubicBezTo>
                  <a:cubicBezTo>
                    <a:pt x="2767" y="3732"/>
                    <a:pt x="2676" y="3823"/>
                    <a:pt x="2463" y="3853"/>
                  </a:cubicBezTo>
                  <a:cubicBezTo>
                    <a:pt x="2311" y="3945"/>
                    <a:pt x="2007" y="3945"/>
                    <a:pt x="1642" y="3945"/>
                  </a:cubicBezTo>
                  <a:lnTo>
                    <a:pt x="1034" y="3945"/>
                  </a:lnTo>
                  <a:cubicBezTo>
                    <a:pt x="943" y="3975"/>
                    <a:pt x="913" y="4127"/>
                    <a:pt x="913" y="4431"/>
                  </a:cubicBezTo>
                  <a:cubicBezTo>
                    <a:pt x="913" y="4704"/>
                    <a:pt x="943" y="4978"/>
                    <a:pt x="1034" y="5221"/>
                  </a:cubicBezTo>
                  <a:cubicBezTo>
                    <a:pt x="1065" y="5312"/>
                    <a:pt x="1186" y="5343"/>
                    <a:pt x="1338" y="5373"/>
                  </a:cubicBezTo>
                  <a:cubicBezTo>
                    <a:pt x="1430" y="5388"/>
                    <a:pt x="1544" y="5396"/>
                    <a:pt x="1677" y="5396"/>
                  </a:cubicBezTo>
                  <a:cubicBezTo>
                    <a:pt x="1809" y="5396"/>
                    <a:pt x="1961" y="5388"/>
                    <a:pt x="2129" y="5373"/>
                  </a:cubicBezTo>
                  <a:cubicBezTo>
                    <a:pt x="2463" y="5343"/>
                    <a:pt x="2858" y="5282"/>
                    <a:pt x="3223" y="5160"/>
                  </a:cubicBezTo>
                  <a:cubicBezTo>
                    <a:pt x="3618" y="5039"/>
                    <a:pt x="3922" y="4917"/>
                    <a:pt x="4135" y="4765"/>
                  </a:cubicBezTo>
                  <a:cubicBezTo>
                    <a:pt x="4378" y="4613"/>
                    <a:pt x="4530" y="4522"/>
                    <a:pt x="4621" y="4370"/>
                  </a:cubicBezTo>
                  <a:cubicBezTo>
                    <a:pt x="4743" y="4218"/>
                    <a:pt x="4834" y="4097"/>
                    <a:pt x="4834" y="3945"/>
                  </a:cubicBezTo>
                  <a:cubicBezTo>
                    <a:pt x="4895" y="3671"/>
                    <a:pt x="4895" y="3397"/>
                    <a:pt x="4834" y="3124"/>
                  </a:cubicBezTo>
                  <a:cubicBezTo>
                    <a:pt x="4743" y="2911"/>
                    <a:pt x="4651" y="2698"/>
                    <a:pt x="4500" y="2516"/>
                  </a:cubicBezTo>
                  <a:cubicBezTo>
                    <a:pt x="4348" y="2364"/>
                    <a:pt x="4196" y="2273"/>
                    <a:pt x="3983" y="2182"/>
                  </a:cubicBezTo>
                  <a:lnTo>
                    <a:pt x="3436" y="2060"/>
                  </a:lnTo>
                  <a:cubicBezTo>
                    <a:pt x="3223" y="2030"/>
                    <a:pt x="3041" y="2030"/>
                    <a:pt x="2889" y="2030"/>
                  </a:cubicBezTo>
                  <a:cubicBezTo>
                    <a:pt x="2828" y="2040"/>
                    <a:pt x="2774" y="2043"/>
                    <a:pt x="2724" y="2043"/>
                  </a:cubicBezTo>
                  <a:cubicBezTo>
                    <a:pt x="2625" y="2043"/>
                    <a:pt x="2544" y="2030"/>
                    <a:pt x="2463" y="2030"/>
                  </a:cubicBezTo>
                  <a:cubicBezTo>
                    <a:pt x="2372" y="1999"/>
                    <a:pt x="2311" y="1969"/>
                    <a:pt x="2281" y="1878"/>
                  </a:cubicBezTo>
                  <a:cubicBezTo>
                    <a:pt x="2250" y="1817"/>
                    <a:pt x="2250" y="1726"/>
                    <a:pt x="2311" y="1695"/>
                  </a:cubicBezTo>
                  <a:cubicBezTo>
                    <a:pt x="2402" y="1604"/>
                    <a:pt x="2524" y="1574"/>
                    <a:pt x="2706" y="1513"/>
                  </a:cubicBezTo>
                  <a:cubicBezTo>
                    <a:pt x="2822" y="1455"/>
                    <a:pt x="2974" y="1434"/>
                    <a:pt x="3155" y="1434"/>
                  </a:cubicBezTo>
                  <a:cubicBezTo>
                    <a:pt x="3260" y="1434"/>
                    <a:pt x="3374" y="1441"/>
                    <a:pt x="3496" y="1452"/>
                  </a:cubicBezTo>
                  <a:lnTo>
                    <a:pt x="3679" y="1452"/>
                  </a:lnTo>
                  <a:cubicBezTo>
                    <a:pt x="3800" y="1422"/>
                    <a:pt x="3831" y="1270"/>
                    <a:pt x="3892" y="966"/>
                  </a:cubicBezTo>
                  <a:cubicBezTo>
                    <a:pt x="3892" y="662"/>
                    <a:pt x="3892" y="388"/>
                    <a:pt x="3800" y="175"/>
                  </a:cubicBezTo>
                  <a:cubicBezTo>
                    <a:pt x="3770" y="84"/>
                    <a:pt x="3679" y="54"/>
                    <a:pt x="3527" y="24"/>
                  </a:cubicBezTo>
                  <a:cubicBezTo>
                    <a:pt x="3451" y="8"/>
                    <a:pt x="3360" y="1"/>
                    <a:pt x="32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7656336" y="3529065"/>
              <a:ext cx="108783" cy="129640"/>
            </a:xfrm>
            <a:custGeom>
              <a:avLst/>
              <a:gdLst/>
              <a:ahLst/>
              <a:cxnLst/>
              <a:rect l="l" t="t" r="r" b="b"/>
              <a:pathLst>
                <a:path w="4256" h="5072" extrusionOk="0">
                  <a:moveTo>
                    <a:pt x="2899" y="1"/>
                  </a:moveTo>
                  <a:cubicBezTo>
                    <a:pt x="2758" y="1"/>
                    <a:pt x="2601" y="8"/>
                    <a:pt x="2432" y="26"/>
                  </a:cubicBezTo>
                  <a:cubicBezTo>
                    <a:pt x="2007" y="56"/>
                    <a:pt x="1642" y="178"/>
                    <a:pt x="1247" y="360"/>
                  </a:cubicBezTo>
                  <a:cubicBezTo>
                    <a:pt x="1034" y="482"/>
                    <a:pt x="852" y="664"/>
                    <a:pt x="639" y="816"/>
                  </a:cubicBezTo>
                  <a:cubicBezTo>
                    <a:pt x="457" y="968"/>
                    <a:pt x="305" y="1242"/>
                    <a:pt x="183" y="1576"/>
                  </a:cubicBezTo>
                  <a:cubicBezTo>
                    <a:pt x="92" y="1910"/>
                    <a:pt x="1" y="2305"/>
                    <a:pt x="31" y="2701"/>
                  </a:cubicBezTo>
                  <a:cubicBezTo>
                    <a:pt x="31" y="3309"/>
                    <a:pt x="183" y="3856"/>
                    <a:pt x="457" y="4220"/>
                  </a:cubicBezTo>
                  <a:cubicBezTo>
                    <a:pt x="578" y="4372"/>
                    <a:pt x="730" y="4524"/>
                    <a:pt x="882" y="4646"/>
                  </a:cubicBezTo>
                  <a:cubicBezTo>
                    <a:pt x="1034" y="4768"/>
                    <a:pt x="1186" y="4828"/>
                    <a:pt x="1338" y="4919"/>
                  </a:cubicBezTo>
                  <a:lnTo>
                    <a:pt x="1794" y="5041"/>
                  </a:lnTo>
                  <a:cubicBezTo>
                    <a:pt x="1946" y="5041"/>
                    <a:pt x="2068" y="5071"/>
                    <a:pt x="2189" y="5071"/>
                  </a:cubicBezTo>
                  <a:lnTo>
                    <a:pt x="2584" y="5071"/>
                  </a:lnTo>
                  <a:cubicBezTo>
                    <a:pt x="2797" y="5071"/>
                    <a:pt x="2979" y="5071"/>
                    <a:pt x="3162" y="5041"/>
                  </a:cubicBezTo>
                  <a:lnTo>
                    <a:pt x="3739" y="4919"/>
                  </a:lnTo>
                  <a:cubicBezTo>
                    <a:pt x="3922" y="4828"/>
                    <a:pt x="4074" y="4768"/>
                    <a:pt x="4134" y="4768"/>
                  </a:cubicBezTo>
                  <a:cubicBezTo>
                    <a:pt x="4226" y="4676"/>
                    <a:pt x="4256" y="4524"/>
                    <a:pt x="4256" y="4372"/>
                  </a:cubicBezTo>
                  <a:cubicBezTo>
                    <a:pt x="4256" y="4190"/>
                    <a:pt x="4195" y="4008"/>
                    <a:pt x="4104" y="3734"/>
                  </a:cubicBezTo>
                  <a:cubicBezTo>
                    <a:pt x="4043" y="3461"/>
                    <a:pt x="3922" y="3369"/>
                    <a:pt x="3770" y="3369"/>
                  </a:cubicBezTo>
                  <a:cubicBezTo>
                    <a:pt x="3709" y="3369"/>
                    <a:pt x="3527" y="3400"/>
                    <a:pt x="3223" y="3521"/>
                  </a:cubicBezTo>
                  <a:cubicBezTo>
                    <a:pt x="2979" y="3612"/>
                    <a:pt x="2736" y="3704"/>
                    <a:pt x="2615" y="3704"/>
                  </a:cubicBezTo>
                  <a:cubicBezTo>
                    <a:pt x="2432" y="3704"/>
                    <a:pt x="2311" y="3612"/>
                    <a:pt x="2219" y="3430"/>
                  </a:cubicBezTo>
                  <a:cubicBezTo>
                    <a:pt x="2098" y="3278"/>
                    <a:pt x="2007" y="3005"/>
                    <a:pt x="2007" y="2670"/>
                  </a:cubicBezTo>
                  <a:cubicBezTo>
                    <a:pt x="1976" y="2336"/>
                    <a:pt x="2007" y="2062"/>
                    <a:pt x="2128" y="1880"/>
                  </a:cubicBezTo>
                  <a:cubicBezTo>
                    <a:pt x="2250" y="1698"/>
                    <a:pt x="2402" y="1576"/>
                    <a:pt x="2554" y="1576"/>
                  </a:cubicBezTo>
                  <a:cubicBezTo>
                    <a:pt x="2675" y="1576"/>
                    <a:pt x="2858" y="1576"/>
                    <a:pt x="3162" y="1637"/>
                  </a:cubicBezTo>
                  <a:cubicBezTo>
                    <a:pt x="3466" y="1667"/>
                    <a:pt x="3648" y="1728"/>
                    <a:pt x="3678" y="1728"/>
                  </a:cubicBezTo>
                  <a:cubicBezTo>
                    <a:pt x="3830" y="1667"/>
                    <a:pt x="3952" y="1576"/>
                    <a:pt x="4043" y="1302"/>
                  </a:cubicBezTo>
                  <a:cubicBezTo>
                    <a:pt x="4074" y="1029"/>
                    <a:pt x="4104" y="816"/>
                    <a:pt x="4104" y="664"/>
                  </a:cubicBezTo>
                  <a:cubicBezTo>
                    <a:pt x="4104" y="512"/>
                    <a:pt x="4043" y="360"/>
                    <a:pt x="3952" y="269"/>
                  </a:cubicBezTo>
                  <a:cubicBezTo>
                    <a:pt x="3891" y="208"/>
                    <a:pt x="3770" y="117"/>
                    <a:pt x="3648" y="87"/>
                  </a:cubicBezTo>
                  <a:cubicBezTo>
                    <a:pt x="3498" y="44"/>
                    <a:pt x="3241" y="1"/>
                    <a:pt x="28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7776744" y="3540055"/>
              <a:ext cx="134446" cy="130893"/>
            </a:xfrm>
            <a:custGeom>
              <a:avLst/>
              <a:gdLst/>
              <a:ahLst/>
              <a:cxnLst/>
              <a:rect l="l" t="t" r="r" b="b"/>
              <a:pathLst>
                <a:path w="5260" h="5121" extrusionOk="0">
                  <a:moveTo>
                    <a:pt x="2887" y="1133"/>
                  </a:moveTo>
                  <a:cubicBezTo>
                    <a:pt x="2914" y="1133"/>
                    <a:pt x="2944" y="1137"/>
                    <a:pt x="2980" y="1146"/>
                  </a:cubicBezTo>
                  <a:cubicBezTo>
                    <a:pt x="3041" y="1176"/>
                    <a:pt x="3132" y="1207"/>
                    <a:pt x="3162" y="1298"/>
                  </a:cubicBezTo>
                  <a:cubicBezTo>
                    <a:pt x="3192" y="1359"/>
                    <a:pt x="3192" y="1511"/>
                    <a:pt x="3192" y="1754"/>
                  </a:cubicBezTo>
                  <a:cubicBezTo>
                    <a:pt x="3162" y="1967"/>
                    <a:pt x="3132" y="2271"/>
                    <a:pt x="3041" y="2666"/>
                  </a:cubicBezTo>
                  <a:cubicBezTo>
                    <a:pt x="2949" y="3031"/>
                    <a:pt x="2858" y="3334"/>
                    <a:pt x="2797" y="3547"/>
                  </a:cubicBezTo>
                  <a:cubicBezTo>
                    <a:pt x="2706" y="3730"/>
                    <a:pt x="2645" y="3882"/>
                    <a:pt x="2554" y="3912"/>
                  </a:cubicBezTo>
                  <a:cubicBezTo>
                    <a:pt x="2533" y="3933"/>
                    <a:pt x="2483" y="3968"/>
                    <a:pt x="2414" y="3968"/>
                  </a:cubicBezTo>
                  <a:cubicBezTo>
                    <a:pt x="2384" y="3968"/>
                    <a:pt x="2349" y="3961"/>
                    <a:pt x="2311" y="3942"/>
                  </a:cubicBezTo>
                  <a:cubicBezTo>
                    <a:pt x="2250" y="3912"/>
                    <a:pt x="2189" y="3882"/>
                    <a:pt x="2129" y="3790"/>
                  </a:cubicBezTo>
                  <a:cubicBezTo>
                    <a:pt x="2098" y="3730"/>
                    <a:pt x="2068" y="3578"/>
                    <a:pt x="2098" y="3334"/>
                  </a:cubicBezTo>
                  <a:cubicBezTo>
                    <a:pt x="2129" y="3122"/>
                    <a:pt x="2159" y="2818"/>
                    <a:pt x="2250" y="2423"/>
                  </a:cubicBezTo>
                  <a:cubicBezTo>
                    <a:pt x="2372" y="2058"/>
                    <a:pt x="2433" y="1754"/>
                    <a:pt x="2524" y="1572"/>
                  </a:cubicBezTo>
                  <a:cubicBezTo>
                    <a:pt x="2585" y="1359"/>
                    <a:pt x="2676" y="1207"/>
                    <a:pt x="2737" y="1176"/>
                  </a:cubicBezTo>
                  <a:cubicBezTo>
                    <a:pt x="2780" y="1155"/>
                    <a:pt x="2823" y="1133"/>
                    <a:pt x="2887" y="1133"/>
                  </a:cubicBezTo>
                  <a:close/>
                  <a:moveTo>
                    <a:pt x="2469" y="1"/>
                  </a:moveTo>
                  <a:cubicBezTo>
                    <a:pt x="2067" y="1"/>
                    <a:pt x="1690" y="89"/>
                    <a:pt x="1338" y="265"/>
                  </a:cubicBezTo>
                  <a:cubicBezTo>
                    <a:pt x="1065" y="416"/>
                    <a:pt x="852" y="599"/>
                    <a:pt x="670" y="903"/>
                  </a:cubicBezTo>
                  <a:cubicBezTo>
                    <a:pt x="457" y="1176"/>
                    <a:pt x="305" y="1541"/>
                    <a:pt x="244" y="1967"/>
                  </a:cubicBezTo>
                  <a:cubicBezTo>
                    <a:pt x="1" y="2970"/>
                    <a:pt x="92" y="3730"/>
                    <a:pt x="457" y="4186"/>
                  </a:cubicBezTo>
                  <a:cubicBezTo>
                    <a:pt x="670" y="4398"/>
                    <a:pt x="882" y="4581"/>
                    <a:pt x="1156" y="4702"/>
                  </a:cubicBezTo>
                  <a:cubicBezTo>
                    <a:pt x="1430" y="4824"/>
                    <a:pt x="1734" y="4945"/>
                    <a:pt x="2098" y="5006"/>
                  </a:cubicBezTo>
                  <a:cubicBezTo>
                    <a:pt x="2374" y="5083"/>
                    <a:pt x="2630" y="5121"/>
                    <a:pt x="2869" y="5121"/>
                  </a:cubicBezTo>
                  <a:cubicBezTo>
                    <a:pt x="3288" y="5121"/>
                    <a:pt x="3654" y="5006"/>
                    <a:pt x="3983" y="4793"/>
                  </a:cubicBezTo>
                  <a:cubicBezTo>
                    <a:pt x="4530" y="4489"/>
                    <a:pt x="4864" y="3882"/>
                    <a:pt x="5047" y="3000"/>
                  </a:cubicBezTo>
                  <a:cubicBezTo>
                    <a:pt x="5259" y="2058"/>
                    <a:pt x="5168" y="1328"/>
                    <a:pt x="4743" y="872"/>
                  </a:cubicBezTo>
                  <a:cubicBezTo>
                    <a:pt x="4560" y="690"/>
                    <a:pt x="4348" y="477"/>
                    <a:pt x="4074" y="386"/>
                  </a:cubicBezTo>
                  <a:cubicBezTo>
                    <a:pt x="3831" y="265"/>
                    <a:pt x="3496" y="143"/>
                    <a:pt x="3162" y="82"/>
                  </a:cubicBezTo>
                  <a:cubicBezTo>
                    <a:pt x="2923" y="28"/>
                    <a:pt x="2692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7908832" y="3577883"/>
              <a:ext cx="143749" cy="143034"/>
            </a:xfrm>
            <a:custGeom>
              <a:avLst/>
              <a:gdLst/>
              <a:ahLst/>
              <a:cxnLst/>
              <a:rect l="l" t="t" r="r" b="b"/>
              <a:pathLst>
                <a:path w="5624" h="5596" extrusionOk="0">
                  <a:moveTo>
                    <a:pt x="1857" y="0"/>
                  </a:moveTo>
                  <a:cubicBezTo>
                    <a:pt x="1719" y="0"/>
                    <a:pt x="1631" y="41"/>
                    <a:pt x="1611" y="122"/>
                  </a:cubicBezTo>
                  <a:lnTo>
                    <a:pt x="395" y="2402"/>
                  </a:lnTo>
                  <a:cubicBezTo>
                    <a:pt x="91" y="2979"/>
                    <a:pt x="0" y="3496"/>
                    <a:pt x="213" y="3982"/>
                  </a:cubicBezTo>
                  <a:cubicBezTo>
                    <a:pt x="395" y="4438"/>
                    <a:pt x="821" y="4864"/>
                    <a:pt x="1459" y="5198"/>
                  </a:cubicBezTo>
                  <a:cubicBezTo>
                    <a:pt x="1947" y="5477"/>
                    <a:pt x="2399" y="5596"/>
                    <a:pt x="2802" y="5596"/>
                  </a:cubicBezTo>
                  <a:cubicBezTo>
                    <a:pt x="2927" y="5596"/>
                    <a:pt x="3047" y="5584"/>
                    <a:pt x="3161" y="5563"/>
                  </a:cubicBezTo>
                  <a:cubicBezTo>
                    <a:pt x="3648" y="5441"/>
                    <a:pt x="4073" y="5076"/>
                    <a:pt x="4347" y="4499"/>
                  </a:cubicBezTo>
                  <a:lnTo>
                    <a:pt x="5593" y="2158"/>
                  </a:lnTo>
                  <a:cubicBezTo>
                    <a:pt x="5623" y="2128"/>
                    <a:pt x="5623" y="2067"/>
                    <a:pt x="5623" y="1946"/>
                  </a:cubicBezTo>
                  <a:cubicBezTo>
                    <a:pt x="5593" y="1794"/>
                    <a:pt x="5471" y="1672"/>
                    <a:pt x="5198" y="1520"/>
                  </a:cubicBezTo>
                  <a:cubicBezTo>
                    <a:pt x="4894" y="1368"/>
                    <a:pt x="4590" y="1247"/>
                    <a:pt x="4347" y="1216"/>
                  </a:cubicBezTo>
                  <a:cubicBezTo>
                    <a:pt x="4256" y="1196"/>
                    <a:pt x="4175" y="1186"/>
                    <a:pt x="4105" y="1186"/>
                  </a:cubicBezTo>
                  <a:cubicBezTo>
                    <a:pt x="3965" y="1186"/>
                    <a:pt x="3871" y="1226"/>
                    <a:pt x="3830" y="1307"/>
                  </a:cubicBezTo>
                  <a:lnTo>
                    <a:pt x="2888" y="3040"/>
                  </a:lnTo>
                  <a:cubicBezTo>
                    <a:pt x="2675" y="3526"/>
                    <a:pt x="2462" y="3830"/>
                    <a:pt x="2371" y="3952"/>
                  </a:cubicBezTo>
                  <a:cubicBezTo>
                    <a:pt x="2288" y="4056"/>
                    <a:pt x="2205" y="4103"/>
                    <a:pt x="2122" y="4103"/>
                  </a:cubicBezTo>
                  <a:cubicBezTo>
                    <a:pt x="2083" y="4103"/>
                    <a:pt x="2045" y="4093"/>
                    <a:pt x="2006" y="4073"/>
                  </a:cubicBezTo>
                  <a:cubicBezTo>
                    <a:pt x="1915" y="3982"/>
                    <a:pt x="1854" y="3891"/>
                    <a:pt x="1915" y="3739"/>
                  </a:cubicBezTo>
                  <a:cubicBezTo>
                    <a:pt x="1976" y="3587"/>
                    <a:pt x="2128" y="3222"/>
                    <a:pt x="2371" y="2766"/>
                  </a:cubicBezTo>
                  <a:lnTo>
                    <a:pt x="3344" y="943"/>
                  </a:lnTo>
                  <a:cubicBezTo>
                    <a:pt x="3405" y="912"/>
                    <a:pt x="3405" y="851"/>
                    <a:pt x="3405" y="730"/>
                  </a:cubicBezTo>
                  <a:cubicBezTo>
                    <a:pt x="3344" y="608"/>
                    <a:pt x="3192" y="456"/>
                    <a:pt x="2979" y="335"/>
                  </a:cubicBezTo>
                  <a:cubicBezTo>
                    <a:pt x="2675" y="183"/>
                    <a:pt x="2371" y="92"/>
                    <a:pt x="2098" y="31"/>
                  </a:cubicBezTo>
                  <a:cubicBezTo>
                    <a:pt x="2006" y="10"/>
                    <a:pt x="1925" y="0"/>
                    <a:pt x="18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8005931" y="3656247"/>
              <a:ext cx="166293" cy="162689"/>
            </a:xfrm>
            <a:custGeom>
              <a:avLst/>
              <a:gdLst/>
              <a:ahLst/>
              <a:cxnLst/>
              <a:rect l="l" t="t" r="r" b="b"/>
              <a:pathLst>
                <a:path w="6506" h="6365" extrusionOk="0">
                  <a:moveTo>
                    <a:pt x="3220" y="0"/>
                  </a:moveTo>
                  <a:cubicBezTo>
                    <a:pt x="3145" y="0"/>
                    <a:pt x="3083" y="23"/>
                    <a:pt x="3040" y="65"/>
                  </a:cubicBezTo>
                  <a:lnTo>
                    <a:pt x="92" y="3165"/>
                  </a:lnTo>
                  <a:cubicBezTo>
                    <a:pt x="1" y="3196"/>
                    <a:pt x="61" y="3287"/>
                    <a:pt x="61" y="3348"/>
                  </a:cubicBezTo>
                  <a:cubicBezTo>
                    <a:pt x="61" y="3439"/>
                    <a:pt x="183" y="3591"/>
                    <a:pt x="396" y="3773"/>
                  </a:cubicBezTo>
                  <a:cubicBezTo>
                    <a:pt x="578" y="3956"/>
                    <a:pt x="821" y="4138"/>
                    <a:pt x="1034" y="4290"/>
                  </a:cubicBezTo>
                  <a:cubicBezTo>
                    <a:pt x="1238" y="4443"/>
                    <a:pt x="1335" y="4510"/>
                    <a:pt x="1450" y="4510"/>
                  </a:cubicBezTo>
                  <a:cubicBezTo>
                    <a:pt x="1473" y="4510"/>
                    <a:pt x="1496" y="4508"/>
                    <a:pt x="1520" y="4503"/>
                  </a:cubicBezTo>
                  <a:lnTo>
                    <a:pt x="2676" y="3317"/>
                  </a:lnTo>
                  <a:lnTo>
                    <a:pt x="2706" y="3348"/>
                  </a:lnTo>
                  <a:lnTo>
                    <a:pt x="1976" y="5050"/>
                  </a:lnTo>
                  <a:cubicBezTo>
                    <a:pt x="1946" y="5172"/>
                    <a:pt x="2007" y="5324"/>
                    <a:pt x="2280" y="5567"/>
                  </a:cubicBezTo>
                  <a:cubicBezTo>
                    <a:pt x="2554" y="5779"/>
                    <a:pt x="2767" y="6023"/>
                    <a:pt x="3010" y="6175"/>
                  </a:cubicBezTo>
                  <a:cubicBezTo>
                    <a:pt x="3187" y="6301"/>
                    <a:pt x="3322" y="6365"/>
                    <a:pt x="3398" y="6365"/>
                  </a:cubicBezTo>
                  <a:cubicBezTo>
                    <a:pt x="3413" y="6365"/>
                    <a:pt x="3425" y="6362"/>
                    <a:pt x="3435" y="6357"/>
                  </a:cubicBezTo>
                  <a:lnTo>
                    <a:pt x="6414" y="3196"/>
                  </a:lnTo>
                  <a:cubicBezTo>
                    <a:pt x="6475" y="3135"/>
                    <a:pt x="6505" y="3105"/>
                    <a:pt x="6505" y="2983"/>
                  </a:cubicBezTo>
                  <a:cubicBezTo>
                    <a:pt x="6505" y="2861"/>
                    <a:pt x="6414" y="2679"/>
                    <a:pt x="6201" y="2466"/>
                  </a:cubicBezTo>
                  <a:cubicBezTo>
                    <a:pt x="5928" y="2254"/>
                    <a:pt x="5715" y="2071"/>
                    <a:pt x="5442" y="1950"/>
                  </a:cubicBezTo>
                  <a:cubicBezTo>
                    <a:pt x="5327" y="1884"/>
                    <a:pt x="5213" y="1854"/>
                    <a:pt x="5123" y="1854"/>
                  </a:cubicBezTo>
                  <a:cubicBezTo>
                    <a:pt x="5044" y="1854"/>
                    <a:pt x="4983" y="1877"/>
                    <a:pt x="4955" y="1919"/>
                  </a:cubicBezTo>
                  <a:lnTo>
                    <a:pt x="3800" y="3074"/>
                  </a:lnTo>
                  <a:lnTo>
                    <a:pt x="3770" y="3044"/>
                  </a:lnTo>
                  <a:lnTo>
                    <a:pt x="4530" y="1250"/>
                  </a:lnTo>
                  <a:cubicBezTo>
                    <a:pt x="4590" y="1068"/>
                    <a:pt x="4590" y="916"/>
                    <a:pt x="4499" y="825"/>
                  </a:cubicBezTo>
                  <a:lnTo>
                    <a:pt x="4286" y="612"/>
                  </a:lnTo>
                  <a:cubicBezTo>
                    <a:pt x="4074" y="399"/>
                    <a:pt x="3800" y="217"/>
                    <a:pt x="3527" y="95"/>
                  </a:cubicBezTo>
                  <a:cubicBezTo>
                    <a:pt x="3413" y="30"/>
                    <a:pt x="3307" y="0"/>
                    <a:pt x="32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8106147" y="3762138"/>
              <a:ext cx="146101" cy="127289"/>
            </a:xfrm>
            <a:custGeom>
              <a:avLst/>
              <a:gdLst/>
              <a:ahLst/>
              <a:cxnLst/>
              <a:rect l="l" t="t" r="r" b="b"/>
              <a:pathLst>
                <a:path w="5716" h="4980" extrusionOk="0">
                  <a:moveTo>
                    <a:pt x="3520" y="1"/>
                  </a:moveTo>
                  <a:cubicBezTo>
                    <a:pt x="3461" y="1"/>
                    <a:pt x="3390" y="18"/>
                    <a:pt x="3314" y="56"/>
                  </a:cubicBezTo>
                  <a:cubicBezTo>
                    <a:pt x="3071" y="117"/>
                    <a:pt x="2888" y="208"/>
                    <a:pt x="2676" y="360"/>
                  </a:cubicBezTo>
                  <a:cubicBezTo>
                    <a:pt x="2463" y="481"/>
                    <a:pt x="2280" y="573"/>
                    <a:pt x="2220" y="694"/>
                  </a:cubicBezTo>
                  <a:cubicBezTo>
                    <a:pt x="2098" y="816"/>
                    <a:pt x="2068" y="877"/>
                    <a:pt x="2098" y="907"/>
                  </a:cubicBezTo>
                  <a:lnTo>
                    <a:pt x="2584" y="1758"/>
                  </a:lnTo>
                  <a:lnTo>
                    <a:pt x="31" y="3308"/>
                  </a:lnTo>
                  <a:cubicBezTo>
                    <a:pt x="1" y="3308"/>
                    <a:pt x="1" y="3399"/>
                    <a:pt x="1" y="3460"/>
                  </a:cubicBezTo>
                  <a:cubicBezTo>
                    <a:pt x="31" y="3551"/>
                    <a:pt x="122" y="3734"/>
                    <a:pt x="274" y="3977"/>
                  </a:cubicBezTo>
                  <a:cubicBezTo>
                    <a:pt x="426" y="4220"/>
                    <a:pt x="578" y="4463"/>
                    <a:pt x="761" y="4676"/>
                  </a:cubicBezTo>
                  <a:cubicBezTo>
                    <a:pt x="943" y="4919"/>
                    <a:pt x="1065" y="4980"/>
                    <a:pt x="1095" y="4980"/>
                  </a:cubicBezTo>
                  <a:lnTo>
                    <a:pt x="3648" y="3430"/>
                  </a:lnTo>
                  <a:lnTo>
                    <a:pt x="4104" y="4190"/>
                  </a:lnTo>
                  <a:cubicBezTo>
                    <a:pt x="4119" y="4220"/>
                    <a:pt x="4157" y="4235"/>
                    <a:pt x="4222" y="4235"/>
                  </a:cubicBezTo>
                  <a:cubicBezTo>
                    <a:pt x="4287" y="4235"/>
                    <a:pt x="4378" y="4220"/>
                    <a:pt x="4499" y="4190"/>
                  </a:cubicBezTo>
                  <a:cubicBezTo>
                    <a:pt x="4712" y="4098"/>
                    <a:pt x="4955" y="4038"/>
                    <a:pt x="5138" y="3886"/>
                  </a:cubicBezTo>
                  <a:cubicBezTo>
                    <a:pt x="5320" y="3734"/>
                    <a:pt x="5472" y="3612"/>
                    <a:pt x="5594" y="3551"/>
                  </a:cubicBezTo>
                  <a:cubicBezTo>
                    <a:pt x="5654" y="3460"/>
                    <a:pt x="5715" y="3399"/>
                    <a:pt x="5654" y="3308"/>
                  </a:cubicBezTo>
                  <a:lnTo>
                    <a:pt x="3679" y="86"/>
                  </a:lnTo>
                  <a:cubicBezTo>
                    <a:pt x="3661" y="33"/>
                    <a:pt x="3602" y="1"/>
                    <a:pt x="35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7370435" y="4186189"/>
              <a:ext cx="177182" cy="205886"/>
            </a:xfrm>
            <a:custGeom>
              <a:avLst/>
              <a:gdLst/>
              <a:ahLst/>
              <a:cxnLst/>
              <a:rect l="l" t="t" r="r" b="b"/>
              <a:pathLst>
                <a:path w="6932" h="8055" extrusionOk="0">
                  <a:moveTo>
                    <a:pt x="2189" y="0"/>
                  </a:moveTo>
                  <a:lnTo>
                    <a:pt x="2189" y="0"/>
                  </a:lnTo>
                  <a:cubicBezTo>
                    <a:pt x="2193" y="12"/>
                    <a:pt x="2197" y="24"/>
                    <a:pt x="2201" y="36"/>
                  </a:cubicBezTo>
                  <a:lnTo>
                    <a:pt x="2201" y="36"/>
                  </a:lnTo>
                  <a:cubicBezTo>
                    <a:pt x="2197" y="24"/>
                    <a:pt x="2193" y="12"/>
                    <a:pt x="2189" y="0"/>
                  </a:cubicBezTo>
                  <a:close/>
                  <a:moveTo>
                    <a:pt x="2201" y="36"/>
                  </a:moveTo>
                  <a:cubicBezTo>
                    <a:pt x="3185" y="3081"/>
                    <a:pt x="2211" y="4410"/>
                    <a:pt x="1" y="5107"/>
                  </a:cubicBezTo>
                  <a:cubicBezTo>
                    <a:pt x="476" y="4962"/>
                    <a:pt x="909" y="4896"/>
                    <a:pt x="1303" y="4896"/>
                  </a:cubicBezTo>
                  <a:cubicBezTo>
                    <a:pt x="3231" y="4896"/>
                    <a:pt x="4238" y="6465"/>
                    <a:pt x="4743" y="8055"/>
                  </a:cubicBezTo>
                  <a:cubicBezTo>
                    <a:pt x="3709" y="4772"/>
                    <a:pt x="5047" y="3526"/>
                    <a:pt x="6931" y="2918"/>
                  </a:cubicBezTo>
                  <a:lnTo>
                    <a:pt x="6931" y="2918"/>
                  </a:lnTo>
                  <a:cubicBezTo>
                    <a:pt x="6443" y="3070"/>
                    <a:pt x="6000" y="3139"/>
                    <a:pt x="5599" y="3139"/>
                  </a:cubicBezTo>
                  <a:cubicBezTo>
                    <a:pt x="3689" y="3139"/>
                    <a:pt x="2708" y="1583"/>
                    <a:pt x="2201" y="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7968640" y="3919710"/>
              <a:ext cx="128209" cy="149961"/>
            </a:xfrm>
            <a:custGeom>
              <a:avLst/>
              <a:gdLst/>
              <a:ahLst/>
              <a:cxnLst/>
              <a:rect l="l" t="t" r="r" b="b"/>
              <a:pathLst>
                <a:path w="5016" h="5867" extrusionOk="0">
                  <a:moveTo>
                    <a:pt x="1581" y="0"/>
                  </a:moveTo>
                  <a:cubicBezTo>
                    <a:pt x="2311" y="2250"/>
                    <a:pt x="1612" y="3192"/>
                    <a:pt x="1" y="3739"/>
                  </a:cubicBezTo>
                  <a:cubicBezTo>
                    <a:pt x="367" y="3619"/>
                    <a:pt x="698" y="3564"/>
                    <a:pt x="997" y="3564"/>
                  </a:cubicBezTo>
                  <a:cubicBezTo>
                    <a:pt x="2315" y="3564"/>
                    <a:pt x="3010" y="4622"/>
                    <a:pt x="3369" y="5751"/>
                  </a:cubicBezTo>
                  <a:lnTo>
                    <a:pt x="3369" y="5751"/>
                  </a:lnTo>
                  <a:cubicBezTo>
                    <a:pt x="2676" y="3437"/>
                    <a:pt x="3610" y="2577"/>
                    <a:pt x="5016" y="2128"/>
                  </a:cubicBezTo>
                  <a:lnTo>
                    <a:pt x="5016" y="2128"/>
                  </a:lnTo>
                  <a:cubicBezTo>
                    <a:pt x="4656" y="2239"/>
                    <a:pt x="4332" y="2289"/>
                    <a:pt x="4038" y="2289"/>
                  </a:cubicBezTo>
                  <a:cubicBezTo>
                    <a:pt x="2646" y="2289"/>
                    <a:pt x="1958" y="1155"/>
                    <a:pt x="1581" y="0"/>
                  </a:cubicBezTo>
                  <a:close/>
                  <a:moveTo>
                    <a:pt x="3369" y="5751"/>
                  </a:moveTo>
                  <a:lnTo>
                    <a:pt x="3369" y="5751"/>
                  </a:lnTo>
                  <a:cubicBezTo>
                    <a:pt x="3381" y="5789"/>
                    <a:pt x="3393" y="5828"/>
                    <a:pt x="3405" y="5867"/>
                  </a:cubicBezTo>
                  <a:cubicBezTo>
                    <a:pt x="3394" y="5828"/>
                    <a:pt x="3382" y="5790"/>
                    <a:pt x="3369" y="57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7422498" y="3971825"/>
              <a:ext cx="125116" cy="87262"/>
            </a:xfrm>
            <a:custGeom>
              <a:avLst/>
              <a:gdLst/>
              <a:ahLst/>
              <a:cxnLst/>
              <a:rect l="l" t="t" r="r" b="b"/>
              <a:pathLst>
                <a:path w="4895" h="3414" extrusionOk="0">
                  <a:moveTo>
                    <a:pt x="3967" y="0"/>
                  </a:moveTo>
                  <a:cubicBezTo>
                    <a:pt x="3429" y="0"/>
                    <a:pt x="2642" y="304"/>
                    <a:pt x="1855" y="849"/>
                  </a:cubicBezTo>
                  <a:cubicBezTo>
                    <a:pt x="700" y="1639"/>
                    <a:pt x="1" y="2703"/>
                    <a:pt x="335" y="3159"/>
                  </a:cubicBezTo>
                  <a:cubicBezTo>
                    <a:pt x="457" y="3332"/>
                    <a:pt x="669" y="3413"/>
                    <a:pt x="941" y="3413"/>
                  </a:cubicBezTo>
                  <a:cubicBezTo>
                    <a:pt x="1478" y="3413"/>
                    <a:pt x="2253" y="3096"/>
                    <a:pt x="3040" y="2551"/>
                  </a:cubicBezTo>
                  <a:cubicBezTo>
                    <a:pt x="4226" y="1761"/>
                    <a:pt x="4894" y="697"/>
                    <a:pt x="4560" y="241"/>
                  </a:cubicBezTo>
                  <a:cubicBezTo>
                    <a:pt x="4448" y="78"/>
                    <a:pt x="4239" y="0"/>
                    <a:pt x="3967" y="0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7503290" y="3915365"/>
              <a:ext cx="125116" cy="87262"/>
            </a:xfrm>
            <a:custGeom>
              <a:avLst/>
              <a:gdLst/>
              <a:ahLst/>
              <a:cxnLst/>
              <a:rect l="l" t="t" r="r" b="b"/>
              <a:pathLst>
                <a:path w="4895" h="3414" extrusionOk="0">
                  <a:moveTo>
                    <a:pt x="3964" y="0"/>
                  </a:moveTo>
                  <a:cubicBezTo>
                    <a:pt x="3426" y="0"/>
                    <a:pt x="2634" y="310"/>
                    <a:pt x="1855" y="869"/>
                  </a:cubicBezTo>
                  <a:cubicBezTo>
                    <a:pt x="669" y="1660"/>
                    <a:pt x="1" y="2724"/>
                    <a:pt x="335" y="3180"/>
                  </a:cubicBezTo>
                  <a:cubicBezTo>
                    <a:pt x="445" y="3339"/>
                    <a:pt x="646" y="3414"/>
                    <a:pt x="910" y="3414"/>
                  </a:cubicBezTo>
                  <a:cubicBezTo>
                    <a:pt x="1448" y="3414"/>
                    <a:pt x="2244" y="3102"/>
                    <a:pt x="3040" y="2572"/>
                  </a:cubicBezTo>
                  <a:cubicBezTo>
                    <a:pt x="4226" y="1781"/>
                    <a:pt x="4894" y="687"/>
                    <a:pt x="4560" y="262"/>
                  </a:cubicBezTo>
                  <a:cubicBezTo>
                    <a:pt x="4456" y="84"/>
                    <a:pt x="4245" y="0"/>
                    <a:pt x="3964" y="0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7483865" y="3970854"/>
              <a:ext cx="66073" cy="129973"/>
            </a:xfrm>
            <a:custGeom>
              <a:avLst/>
              <a:gdLst/>
              <a:ahLst/>
              <a:cxnLst/>
              <a:rect l="l" t="t" r="r" b="b"/>
              <a:pathLst>
                <a:path w="2585" h="5085" extrusionOk="0">
                  <a:moveTo>
                    <a:pt x="1667" y="0"/>
                  </a:moveTo>
                  <a:cubicBezTo>
                    <a:pt x="1133" y="0"/>
                    <a:pt x="508" y="1034"/>
                    <a:pt x="274" y="2376"/>
                  </a:cubicBezTo>
                  <a:cubicBezTo>
                    <a:pt x="1" y="3744"/>
                    <a:pt x="274" y="4960"/>
                    <a:pt x="821" y="5082"/>
                  </a:cubicBezTo>
                  <a:cubicBezTo>
                    <a:pt x="838" y="5083"/>
                    <a:pt x="854" y="5084"/>
                    <a:pt x="870" y="5084"/>
                  </a:cubicBezTo>
                  <a:cubicBezTo>
                    <a:pt x="1434" y="5084"/>
                    <a:pt x="2045" y="4070"/>
                    <a:pt x="2311" y="2711"/>
                  </a:cubicBezTo>
                  <a:cubicBezTo>
                    <a:pt x="2584" y="1343"/>
                    <a:pt x="2311" y="127"/>
                    <a:pt x="1733" y="5"/>
                  </a:cubicBezTo>
                  <a:cubicBezTo>
                    <a:pt x="1711" y="2"/>
                    <a:pt x="1689" y="0"/>
                    <a:pt x="1667" y="0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500964" y="3873729"/>
              <a:ext cx="66073" cy="129973"/>
            </a:xfrm>
            <a:custGeom>
              <a:avLst/>
              <a:gdLst/>
              <a:ahLst/>
              <a:cxnLst/>
              <a:rect l="l" t="t" r="r" b="b"/>
              <a:pathLst>
                <a:path w="2585" h="5085" extrusionOk="0">
                  <a:moveTo>
                    <a:pt x="1694" y="1"/>
                  </a:moveTo>
                  <a:cubicBezTo>
                    <a:pt x="1135" y="1"/>
                    <a:pt x="537" y="1035"/>
                    <a:pt x="274" y="2377"/>
                  </a:cubicBezTo>
                  <a:cubicBezTo>
                    <a:pt x="0" y="3745"/>
                    <a:pt x="274" y="4961"/>
                    <a:pt x="852" y="5082"/>
                  </a:cubicBezTo>
                  <a:cubicBezTo>
                    <a:pt x="868" y="5084"/>
                    <a:pt x="884" y="5085"/>
                    <a:pt x="900" y="5085"/>
                  </a:cubicBezTo>
                  <a:cubicBezTo>
                    <a:pt x="1465" y="5085"/>
                    <a:pt x="2075" y="4070"/>
                    <a:pt x="2341" y="2711"/>
                  </a:cubicBezTo>
                  <a:cubicBezTo>
                    <a:pt x="2584" y="1343"/>
                    <a:pt x="2341" y="128"/>
                    <a:pt x="1763" y="6"/>
                  </a:cubicBezTo>
                  <a:cubicBezTo>
                    <a:pt x="1740" y="2"/>
                    <a:pt x="1717" y="1"/>
                    <a:pt x="1694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7410843" y="3949154"/>
              <a:ext cx="133653" cy="57663"/>
            </a:xfrm>
            <a:custGeom>
              <a:avLst/>
              <a:gdLst/>
              <a:ahLst/>
              <a:cxnLst/>
              <a:rect l="l" t="t" r="r" b="b"/>
              <a:pathLst>
                <a:path w="5229" h="2256" extrusionOk="0">
                  <a:moveTo>
                    <a:pt x="1745" y="1"/>
                  </a:moveTo>
                  <a:cubicBezTo>
                    <a:pt x="839" y="1"/>
                    <a:pt x="151" y="245"/>
                    <a:pt x="61" y="672"/>
                  </a:cubicBezTo>
                  <a:cubicBezTo>
                    <a:pt x="1" y="1250"/>
                    <a:pt x="1034" y="1888"/>
                    <a:pt x="2432" y="2161"/>
                  </a:cubicBezTo>
                  <a:cubicBezTo>
                    <a:pt x="2789" y="2225"/>
                    <a:pt x="3135" y="2255"/>
                    <a:pt x="3454" y="2255"/>
                  </a:cubicBezTo>
                  <a:cubicBezTo>
                    <a:pt x="4359" y="2255"/>
                    <a:pt x="5048" y="2011"/>
                    <a:pt x="5137" y="1584"/>
                  </a:cubicBezTo>
                  <a:cubicBezTo>
                    <a:pt x="5229" y="1006"/>
                    <a:pt x="4195" y="368"/>
                    <a:pt x="2767" y="95"/>
                  </a:cubicBezTo>
                  <a:cubicBezTo>
                    <a:pt x="2410" y="31"/>
                    <a:pt x="2064" y="1"/>
                    <a:pt x="1745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7507967" y="3966688"/>
              <a:ext cx="132861" cy="57561"/>
            </a:xfrm>
            <a:custGeom>
              <a:avLst/>
              <a:gdLst/>
              <a:ahLst/>
              <a:cxnLst/>
              <a:rect l="l" t="t" r="r" b="b"/>
              <a:pathLst>
                <a:path w="5198" h="2252" extrusionOk="0">
                  <a:moveTo>
                    <a:pt x="1726" y="1"/>
                  </a:moveTo>
                  <a:cubicBezTo>
                    <a:pt x="829" y="1"/>
                    <a:pt x="150" y="261"/>
                    <a:pt x="61" y="685"/>
                  </a:cubicBezTo>
                  <a:cubicBezTo>
                    <a:pt x="0" y="1232"/>
                    <a:pt x="1033" y="1901"/>
                    <a:pt x="2432" y="2144"/>
                  </a:cubicBezTo>
                  <a:cubicBezTo>
                    <a:pt x="2798" y="2217"/>
                    <a:pt x="3154" y="2252"/>
                    <a:pt x="3480" y="2252"/>
                  </a:cubicBezTo>
                  <a:cubicBezTo>
                    <a:pt x="4372" y="2252"/>
                    <a:pt x="5048" y="1998"/>
                    <a:pt x="5137" y="1597"/>
                  </a:cubicBezTo>
                  <a:cubicBezTo>
                    <a:pt x="5198" y="1020"/>
                    <a:pt x="4195" y="381"/>
                    <a:pt x="2766" y="108"/>
                  </a:cubicBezTo>
                  <a:cubicBezTo>
                    <a:pt x="2403" y="35"/>
                    <a:pt x="2050" y="1"/>
                    <a:pt x="1726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7447367" y="3890317"/>
              <a:ext cx="99454" cy="112413"/>
            </a:xfrm>
            <a:custGeom>
              <a:avLst/>
              <a:gdLst/>
              <a:ahLst/>
              <a:cxnLst/>
              <a:rect l="l" t="t" r="r" b="b"/>
              <a:pathLst>
                <a:path w="3891" h="4398" extrusionOk="0">
                  <a:moveTo>
                    <a:pt x="805" y="1"/>
                  </a:moveTo>
                  <a:cubicBezTo>
                    <a:pt x="694" y="1"/>
                    <a:pt x="596" y="28"/>
                    <a:pt x="517" y="87"/>
                  </a:cubicBezTo>
                  <a:cubicBezTo>
                    <a:pt x="0" y="421"/>
                    <a:pt x="304" y="1606"/>
                    <a:pt x="1125" y="2792"/>
                  </a:cubicBezTo>
                  <a:cubicBezTo>
                    <a:pt x="1778" y="3771"/>
                    <a:pt x="2617" y="4398"/>
                    <a:pt x="3146" y="4398"/>
                  </a:cubicBezTo>
                  <a:cubicBezTo>
                    <a:pt x="3258" y="4398"/>
                    <a:pt x="3356" y="4370"/>
                    <a:pt x="3435" y="4312"/>
                  </a:cubicBezTo>
                  <a:cubicBezTo>
                    <a:pt x="3891" y="3977"/>
                    <a:pt x="3617" y="2792"/>
                    <a:pt x="2827" y="1606"/>
                  </a:cubicBezTo>
                  <a:cubicBezTo>
                    <a:pt x="2174" y="627"/>
                    <a:pt x="1335" y="1"/>
                    <a:pt x="805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7504082" y="3971109"/>
              <a:ext cx="98687" cy="112362"/>
            </a:xfrm>
            <a:custGeom>
              <a:avLst/>
              <a:gdLst/>
              <a:ahLst/>
              <a:cxnLst/>
              <a:rect l="l" t="t" r="r" b="b"/>
              <a:pathLst>
                <a:path w="3861" h="4396" extrusionOk="0">
                  <a:moveTo>
                    <a:pt x="775" y="1"/>
                  </a:moveTo>
                  <a:cubicBezTo>
                    <a:pt x="663" y="1"/>
                    <a:pt x="566" y="28"/>
                    <a:pt x="486" y="87"/>
                  </a:cubicBezTo>
                  <a:cubicBezTo>
                    <a:pt x="0" y="421"/>
                    <a:pt x="304" y="1606"/>
                    <a:pt x="1094" y="2792"/>
                  </a:cubicBezTo>
                  <a:cubicBezTo>
                    <a:pt x="1776" y="3751"/>
                    <a:pt x="2625" y="4395"/>
                    <a:pt x="3154" y="4395"/>
                  </a:cubicBezTo>
                  <a:cubicBezTo>
                    <a:pt x="3262" y="4395"/>
                    <a:pt x="3357" y="4368"/>
                    <a:pt x="3435" y="4312"/>
                  </a:cubicBezTo>
                  <a:cubicBezTo>
                    <a:pt x="3860" y="4008"/>
                    <a:pt x="3617" y="2792"/>
                    <a:pt x="2827" y="1606"/>
                  </a:cubicBezTo>
                  <a:cubicBezTo>
                    <a:pt x="2149" y="627"/>
                    <a:pt x="1305" y="1"/>
                    <a:pt x="775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7480772" y="3947467"/>
              <a:ext cx="90150" cy="79466"/>
            </a:xfrm>
            <a:custGeom>
              <a:avLst/>
              <a:gdLst/>
              <a:ahLst/>
              <a:cxnLst/>
              <a:rect l="l" t="t" r="r" b="b"/>
              <a:pathLst>
                <a:path w="3527" h="3109" extrusionOk="0">
                  <a:moveTo>
                    <a:pt x="1762" y="1"/>
                  </a:moveTo>
                  <a:cubicBezTo>
                    <a:pt x="1451" y="1"/>
                    <a:pt x="1141" y="93"/>
                    <a:pt x="882" y="282"/>
                  </a:cubicBezTo>
                  <a:cubicBezTo>
                    <a:pt x="183" y="769"/>
                    <a:pt x="0" y="1711"/>
                    <a:pt x="487" y="2440"/>
                  </a:cubicBezTo>
                  <a:cubicBezTo>
                    <a:pt x="807" y="2874"/>
                    <a:pt x="1291" y="3108"/>
                    <a:pt x="1786" y="3108"/>
                  </a:cubicBezTo>
                  <a:cubicBezTo>
                    <a:pt x="2090" y="3108"/>
                    <a:pt x="2398" y="3020"/>
                    <a:pt x="2675" y="2835"/>
                  </a:cubicBezTo>
                  <a:cubicBezTo>
                    <a:pt x="3344" y="2349"/>
                    <a:pt x="3526" y="1376"/>
                    <a:pt x="3040" y="677"/>
                  </a:cubicBezTo>
                  <a:cubicBezTo>
                    <a:pt x="2742" y="231"/>
                    <a:pt x="2251" y="1"/>
                    <a:pt x="1762" y="1"/>
                  </a:cubicBezTo>
                  <a:close/>
                </a:path>
              </a:pathLst>
            </a:custGeom>
            <a:solidFill>
              <a:srgbClr val="E97C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7685090" y="3783761"/>
              <a:ext cx="299895" cy="619983"/>
            </a:xfrm>
            <a:custGeom>
              <a:avLst/>
              <a:gdLst/>
              <a:ahLst/>
              <a:cxnLst/>
              <a:rect l="l" t="t" r="r" b="b"/>
              <a:pathLst>
                <a:path w="11733" h="24256" extrusionOk="0">
                  <a:moveTo>
                    <a:pt x="4651" y="0"/>
                  </a:moveTo>
                  <a:lnTo>
                    <a:pt x="0" y="4347"/>
                  </a:lnTo>
                  <a:lnTo>
                    <a:pt x="6262" y="24256"/>
                  </a:lnTo>
                  <a:lnTo>
                    <a:pt x="11733" y="22493"/>
                  </a:lnTo>
                  <a:lnTo>
                    <a:pt x="4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7681972" y="3778317"/>
              <a:ext cx="306899" cy="627779"/>
            </a:xfrm>
            <a:custGeom>
              <a:avLst/>
              <a:gdLst/>
              <a:ahLst/>
              <a:cxnLst/>
              <a:rect l="l" t="t" r="r" b="b"/>
              <a:pathLst>
                <a:path w="12007" h="24561" extrusionOk="0">
                  <a:moveTo>
                    <a:pt x="4742" y="396"/>
                  </a:moveTo>
                  <a:lnTo>
                    <a:pt x="11733" y="22645"/>
                  </a:lnTo>
                  <a:lnTo>
                    <a:pt x="6445" y="24317"/>
                  </a:lnTo>
                  <a:lnTo>
                    <a:pt x="274" y="4590"/>
                  </a:lnTo>
                  <a:lnTo>
                    <a:pt x="4742" y="396"/>
                  </a:lnTo>
                  <a:close/>
                  <a:moveTo>
                    <a:pt x="4834" y="0"/>
                  </a:moveTo>
                  <a:lnTo>
                    <a:pt x="1" y="4499"/>
                  </a:lnTo>
                  <a:lnTo>
                    <a:pt x="6293" y="24560"/>
                  </a:lnTo>
                  <a:lnTo>
                    <a:pt x="12007" y="22797"/>
                  </a:lnTo>
                  <a:lnTo>
                    <a:pt x="48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7693627" y="3949231"/>
              <a:ext cx="320906" cy="481704"/>
            </a:xfrm>
            <a:custGeom>
              <a:avLst/>
              <a:gdLst/>
              <a:ahLst/>
              <a:cxnLst/>
              <a:rect l="l" t="t" r="r" b="b"/>
              <a:pathLst>
                <a:path w="12555" h="18846" extrusionOk="0">
                  <a:moveTo>
                    <a:pt x="7356" y="0"/>
                  </a:moveTo>
                  <a:lnTo>
                    <a:pt x="1" y="2310"/>
                  </a:lnTo>
                  <a:lnTo>
                    <a:pt x="5198" y="18846"/>
                  </a:lnTo>
                  <a:lnTo>
                    <a:pt x="12554" y="16505"/>
                  </a:lnTo>
                  <a:lnTo>
                    <a:pt x="735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7671109" y="3755851"/>
              <a:ext cx="147635" cy="168492"/>
            </a:xfrm>
            <a:custGeom>
              <a:avLst/>
              <a:gdLst/>
              <a:ahLst/>
              <a:cxnLst/>
              <a:rect l="l" t="t" r="r" b="b"/>
              <a:pathLst>
                <a:path w="5776" h="6592" extrusionOk="0">
                  <a:moveTo>
                    <a:pt x="3651" y="0"/>
                  </a:moveTo>
                  <a:cubicBezTo>
                    <a:pt x="2631" y="0"/>
                    <a:pt x="1459" y="927"/>
                    <a:pt x="790" y="2338"/>
                  </a:cubicBezTo>
                  <a:cubicBezTo>
                    <a:pt x="0" y="4101"/>
                    <a:pt x="304" y="5925"/>
                    <a:pt x="1459" y="6442"/>
                  </a:cubicBezTo>
                  <a:cubicBezTo>
                    <a:pt x="1668" y="6543"/>
                    <a:pt x="1892" y="6591"/>
                    <a:pt x="2125" y="6591"/>
                  </a:cubicBezTo>
                  <a:cubicBezTo>
                    <a:pt x="3144" y="6591"/>
                    <a:pt x="4317" y="5664"/>
                    <a:pt x="4985" y="4253"/>
                  </a:cubicBezTo>
                  <a:cubicBezTo>
                    <a:pt x="5775" y="2490"/>
                    <a:pt x="5471" y="667"/>
                    <a:pt x="4316" y="150"/>
                  </a:cubicBezTo>
                  <a:cubicBezTo>
                    <a:pt x="4108" y="48"/>
                    <a:pt x="3883" y="0"/>
                    <a:pt x="36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7667224" y="3753525"/>
              <a:ext cx="154612" cy="173706"/>
            </a:xfrm>
            <a:custGeom>
              <a:avLst/>
              <a:gdLst/>
              <a:ahLst/>
              <a:cxnLst/>
              <a:rect l="l" t="t" r="r" b="b"/>
              <a:pathLst>
                <a:path w="6049" h="6796" extrusionOk="0">
                  <a:moveTo>
                    <a:pt x="3815" y="184"/>
                  </a:moveTo>
                  <a:cubicBezTo>
                    <a:pt x="4029" y="184"/>
                    <a:pt x="4231" y="221"/>
                    <a:pt x="4408" y="302"/>
                  </a:cubicBezTo>
                  <a:cubicBezTo>
                    <a:pt x="5502" y="818"/>
                    <a:pt x="5745" y="2581"/>
                    <a:pt x="4985" y="4253"/>
                  </a:cubicBezTo>
                  <a:cubicBezTo>
                    <a:pt x="4590" y="5104"/>
                    <a:pt x="4043" y="5742"/>
                    <a:pt x="3374" y="6168"/>
                  </a:cubicBezTo>
                  <a:cubicBezTo>
                    <a:pt x="2976" y="6395"/>
                    <a:pt x="2590" y="6517"/>
                    <a:pt x="2230" y="6517"/>
                  </a:cubicBezTo>
                  <a:cubicBezTo>
                    <a:pt x="2013" y="6517"/>
                    <a:pt x="1806" y="6472"/>
                    <a:pt x="1611" y="6381"/>
                  </a:cubicBezTo>
                  <a:cubicBezTo>
                    <a:pt x="486" y="5894"/>
                    <a:pt x="274" y="4101"/>
                    <a:pt x="1034" y="2429"/>
                  </a:cubicBezTo>
                  <a:cubicBezTo>
                    <a:pt x="1550" y="1335"/>
                    <a:pt x="2401" y="545"/>
                    <a:pt x="3222" y="271"/>
                  </a:cubicBezTo>
                  <a:cubicBezTo>
                    <a:pt x="3423" y="214"/>
                    <a:pt x="3624" y="184"/>
                    <a:pt x="3815" y="184"/>
                  </a:cubicBezTo>
                  <a:close/>
                  <a:moveTo>
                    <a:pt x="3819" y="0"/>
                  </a:moveTo>
                  <a:cubicBezTo>
                    <a:pt x="2735" y="0"/>
                    <a:pt x="1520" y="937"/>
                    <a:pt x="851" y="2399"/>
                  </a:cubicBezTo>
                  <a:cubicBezTo>
                    <a:pt x="0" y="4192"/>
                    <a:pt x="304" y="6077"/>
                    <a:pt x="1520" y="6654"/>
                  </a:cubicBezTo>
                  <a:cubicBezTo>
                    <a:pt x="1742" y="6750"/>
                    <a:pt x="1973" y="6795"/>
                    <a:pt x="2212" y="6795"/>
                  </a:cubicBezTo>
                  <a:cubicBezTo>
                    <a:pt x="2430" y="6795"/>
                    <a:pt x="2656" y="6757"/>
                    <a:pt x="2888" y="6685"/>
                  </a:cubicBezTo>
                  <a:cubicBezTo>
                    <a:pt x="3131" y="6624"/>
                    <a:pt x="3313" y="6533"/>
                    <a:pt x="3526" y="6442"/>
                  </a:cubicBezTo>
                  <a:cubicBezTo>
                    <a:pt x="4225" y="5986"/>
                    <a:pt x="4833" y="5287"/>
                    <a:pt x="5198" y="4405"/>
                  </a:cubicBezTo>
                  <a:cubicBezTo>
                    <a:pt x="6049" y="2642"/>
                    <a:pt x="5745" y="727"/>
                    <a:pt x="4529" y="150"/>
                  </a:cubicBezTo>
                  <a:cubicBezTo>
                    <a:pt x="4304" y="49"/>
                    <a:pt x="4065" y="0"/>
                    <a:pt x="3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7694419" y="4004387"/>
              <a:ext cx="342632" cy="440527"/>
            </a:xfrm>
            <a:custGeom>
              <a:avLst/>
              <a:gdLst/>
              <a:ahLst/>
              <a:cxnLst/>
              <a:rect l="l" t="t" r="r" b="b"/>
              <a:pathLst>
                <a:path w="13405" h="17235" extrusionOk="0">
                  <a:moveTo>
                    <a:pt x="8876" y="0"/>
                  </a:moveTo>
                  <a:lnTo>
                    <a:pt x="0" y="2797"/>
                  </a:lnTo>
                  <a:lnTo>
                    <a:pt x="4529" y="17235"/>
                  </a:lnTo>
                  <a:lnTo>
                    <a:pt x="13405" y="14438"/>
                  </a:lnTo>
                  <a:lnTo>
                    <a:pt x="8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7690534" y="4001269"/>
              <a:ext cx="349635" cy="446763"/>
            </a:xfrm>
            <a:custGeom>
              <a:avLst/>
              <a:gdLst/>
              <a:ahLst/>
              <a:cxnLst/>
              <a:rect l="l" t="t" r="r" b="b"/>
              <a:pathLst>
                <a:path w="13679" h="17479" extrusionOk="0">
                  <a:moveTo>
                    <a:pt x="8936" y="274"/>
                  </a:moveTo>
                  <a:lnTo>
                    <a:pt x="13405" y="14469"/>
                  </a:lnTo>
                  <a:lnTo>
                    <a:pt x="4742" y="17205"/>
                  </a:lnTo>
                  <a:lnTo>
                    <a:pt x="274" y="3010"/>
                  </a:lnTo>
                  <a:lnTo>
                    <a:pt x="8936" y="274"/>
                  </a:lnTo>
                  <a:close/>
                  <a:moveTo>
                    <a:pt x="9088" y="1"/>
                  </a:moveTo>
                  <a:lnTo>
                    <a:pt x="0" y="2858"/>
                  </a:lnTo>
                  <a:lnTo>
                    <a:pt x="4590" y="17478"/>
                  </a:lnTo>
                  <a:lnTo>
                    <a:pt x="13678" y="14621"/>
                  </a:lnTo>
                  <a:lnTo>
                    <a:pt x="90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7737128" y="4062662"/>
              <a:ext cx="116579" cy="368268"/>
            </a:xfrm>
            <a:custGeom>
              <a:avLst/>
              <a:gdLst/>
              <a:ahLst/>
              <a:cxnLst/>
              <a:rect l="l" t="t" r="r" b="b"/>
              <a:pathLst>
                <a:path w="4561" h="14408" extrusionOk="0">
                  <a:moveTo>
                    <a:pt x="1" y="0"/>
                  </a:moveTo>
                  <a:lnTo>
                    <a:pt x="4560" y="14408"/>
                  </a:lnTo>
                </a:path>
              </a:pathLst>
            </a:custGeom>
            <a:solidFill>
              <a:srgbClr val="E97C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7734802" y="4061870"/>
              <a:ext cx="121231" cy="370620"/>
            </a:xfrm>
            <a:custGeom>
              <a:avLst/>
              <a:gdLst/>
              <a:ahLst/>
              <a:cxnLst/>
              <a:rect l="l" t="t" r="r" b="b"/>
              <a:pathLst>
                <a:path w="4743" h="14500" extrusionOk="0">
                  <a:moveTo>
                    <a:pt x="213" y="1"/>
                  </a:moveTo>
                  <a:lnTo>
                    <a:pt x="1" y="62"/>
                  </a:lnTo>
                  <a:lnTo>
                    <a:pt x="4530" y="14499"/>
                  </a:lnTo>
                  <a:lnTo>
                    <a:pt x="4742" y="1440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7752668" y="3994291"/>
              <a:ext cx="17892" cy="57510"/>
            </a:xfrm>
            <a:custGeom>
              <a:avLst/>
              <a:gdLst/>
              <a:ahLst/>
              <a:cxnLst/>
              <a:rect l="l" t="t" r="r" b="b"/>
              <a:pathLst>
                <a:path w="700" h="2250" extrusionOk="0">
                  <a:moveTo>
                    <a:pt x="1" y="0"/>
                  </a:moveTo>
                  <a:lnTo>
                    <a:pt x="700" y="2250"/>
                  </a:lnTo>
                </a:path>
              </a:pathLst>
            </a:custGeom>
            <a:solidFill>
              <a:srgbClr val="E97C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7749575" y="3994291"/>
              <a:ext cx="24103" cy="59069"/>
            </a:xfrm>
            <a:custGeom>
              <a:avLst/>
              <a:gdLst/>
              <a:ahLst/>
              <a:cxnLst/>
              <a:rect l="l" t="t" r="r" b="b"/>
              <a:pathLst>
                <a:path w="943" h="2311" extrusionOk="0">
                  <a:moveTo>
                    <a:pt x="213" y="0"/>
                  </a:moveTo>
                  <a:lnTo>
                    <a:pt x="0" y="61"/>
                  </a:lnTo>
                  <a:lnTo>
                    <a:pt x="699" y="2310"/>
                  </a:lnTo>
                  <a:lnTo>
                    <a:pt x="942" y="2250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7690534" y="4001269"/>
              <a:ext cx="349635" cy="446763"/>
            </a:xfrm>
            <a:custGeom>
              <a:avLst/>
              <a:gdLst/>
              <a:ahLst/>
              <a:cxnLst/>
              <a:rect l="l" t="t" r="r" b="b"/>
              <a:pathLst>
                <a:path w="13679" h="17479" extrusionOk="0">
                  <a:moveTo>
                    <a:pt x="8936" y="274"/>
                  </a:moveTo>
                  <a:lnTo>
                    <a:pt x="13405" y="14469"/>
                  </a:lnTo>
                  <a:lnTo>
                    <a:pt x="4742" y="17205"/>
                  </a:lnTo>
                  <a:lnTo>
                    <a:pt x="274" y="3010"/>
                  </a:lnTo>
                  <a:lnTo>
                    <a:pt x="8936" y="274"/>
                  </a:lnTo>
                  <a:close/>
                  <a:moveTo>
                    <a:pt x="9088" y="1"/>
                  </a:moveTo>
                  <a:lnTo>
                    <a:pt x="0" y="2858"/>
                  </a:lnTo>
                  <a:lnTo>
                    <a:pt x="4590" y="17478"/>
                  </a:lnTo>
                  <a:lnTo>
                    <a:pt x="13678" y="14621"/>
                  </a:lnTo>
                  <a:lnTo>
                    <a:pt x="90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7759671" y="4279837"/>
              <a:ext cx="276610" cy="164300"/>
            </a:xfrm>
            <a:custGeom>
              <a:avLst/>
              <a:gdLst/>
              <a:ahLst/>
              <a:cxnLst/>
              <a:rect l="l" t="t" r="r" b="b"/>
              <a:pathLst>
                <a:path w="10822" h="6428" extrusionOk="0">
                  <a:moveTo>
                    <a:pt x="2130" y="1"/>
                  </a:moveTo>
                  <a:cubicBezTo>
                    <a:pt x="837" y="1"/>
                    <a:pt x="0" y="196"/>
                    <a:pt x="0" y="196"/>
                  </a:cubicBezTo>
                  <a:lnTo>
                    <a:pt x="1976" y="6427"/>
                  </a:lnTo>
                  <a:lnTo>
                    <a:pt x="10821" y="3631"/>
                  </a:lnTo>
                  <a:cubicBezTo>
                    <a:pt x="7853" y="568"/>
                    <a:pt x="4331" y="1"/>
                    <a:pt x="2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7756553" y="4276796"/>
              <a:ext cx="285940" cy="171226"/>
            </a:xfrm>
            <a:custGeom>
              <a:avLst/>
              <a:gdLst/>
              <a:ahLst/>
              <a:cxnLst/>
              <a:rect l="l" t="t" r="r" b="b"/>
              <a:pathLst>
                <a:path w="11187" h="6699" extrusionOk="0">
                  <a:moveTo>
                    <a:pt x="2229" y="281"/>
                  </a:moveTo>
                  <a:cubicBezTo>
                    <a:pt x="4387" y="281"/>
                    <a:pt x="7848" y="817"/>
                    <a:pt x="10761" y="3750"/>
                  </a:cubicBezTo>
                  <a:lnTo>
                    <a:pt x="2159" y="6425"/>
                  </a:lnTo>
                  <a:lnTo>
                    <a:pt x="274" y="437"/>
                  </a:lnTo>
                  <a:cubicBezTo>
                    <a:pt x="548" y="390"/>
                    <a:pt x="1256" y="281"/>
                    <a:pt x="2229" y="281"/>
                  </a:cubicBezTo>
                  <a:close/>
                  <a:moveTo>
                    <a:pt x="2208" y="1"/>
                  </a:moveTo>
                  <a:cubicBezTo>
                    <a:pt x="942" y="1"/>
                    <a:pt x="122" y="194"/>
                    <a:pt x="122" y="194"/>
                  </a:cubicBezTo>
                  <a:lnTo>
                    <a:pt x="1" y="255"/>
                  </a:lnTo>
                  <a:lnTo>
                    <a:pt x="2007" y="6698"/>
                  </a:lnTo>
                  <a:lnTo>
                    <a:pt x="11186" y="3811"/>
                  </a:lnTo>
                  <a:lnTo>
                    <a:pt x="11065" y="3659"/>
                  </a:lnTo>
                  <a:cubicBezTo>
                    <a:pt x="8603" y="1106"/>
                    <a:pt x="5745" y="315"/>
                    <a:pt x="3800" y="103"/>
                  </a:cubicBezTo>
                  <a:cubicBezTo>
                    <a:pt x="3220" y="28"/>
                    <a:pt x="2683" y="1"/>
                    <a:pt x="22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0"/>
            <p:cNvSpPr/>
            <p:nvPr/>
          </p:nvSpPr>
          <p:spPr>
            <a:xfrm>
              <a:off x="7622931" y="4190841"/>
              <a:ext cx="246322" cy="301455"/>
            </a:xfrm>
            <a:custGeom>
              <a:avLst/>
              <a:gdLst/>
              <a:ahLst/>
              <a:cxnLst/>
              <a:rect l="l" t="t" r="r" b="b"/>
              <a:pathLst>
                <a:path w="9637" h="11794" extrusionOk="0">
                  <a:moveTo>
                    <a:pt x="335" y="0"/>
                  </a:moveTo>
                  <a:lnTo>
                    <a:pt x="1" y="11520"/>
                  </a:lnTo>
                  <a:lnTo>
                    <a:pt x="9332" y="11794"/>
                  </a:lnTo>
                  <a:lnTo>
                    <a:pt x="9636" y="274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0"/>
            <p:cNvSpPr/>
            <p:nvPr/>
          </p:nvSpPr>
          <p:spPr>
            <a:xfrm>
              <a:off x="7619838" y="4187722"/>
              <a:ext cx="252507" cy="306924"/>
            </a:xfrm>
            <a:custGeom>
              <a:avLst/>
              <a:gdLst/>
              <a:ahLst/>
              <a:cxnLst/>
              <a:rect l="l" t="t" r="r" b="b"/>
              <a:pathLst>
                <a:path w="9879" h="12008" extrusionOk="0">
                  <a:moveTo>
                    <a:pt x="608" y="244"/>
                  </a:moveTo>
                  <a:lnTo>
                    <a:pt x="9696" y="487"/>
                  </a:lnTo>
                  <a:lnTo>
                    <a:pt x="9331" y="11794"/>
                  </a:lnTo>
                  <a:lnTo>
                    <a:pt x="274" y="11521"/>
                  </a:lnTo>
                  <a:lnTo>
                    <a:pt x="608" y="244"/>
                  </a:lnTo>
                  <a:close/>
                  <a:moveTo>
                    <a:pt x="334" y="1"/>
                  </a:moveTo>
                  <a:lnTo>
                    <a:pt x="0" y="11734"/>
                  </a:lnTo>
                  <a:lnTo>
                    <a:pt x="9544" y="12007"/>
                  </a:lnTo>
                  <a:lnTo>
                    <a:pt x="9879" y="274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0"/>
            <p:cNvSpPr/>
            <p:nvPr/>
          </p:nvSpPr>
          <p:spPr>
            <a:xfrm>
              <a:off x="7667991" y="4192400"/>
              <a:ext cx="9355" cy="294477"/>
            </a:xfrm>
            <a:custGeom>
              <a:avLst/>
              <a:gdLst/>
              <a:ahLst/>
              <a:cxnLst/>
              <a:rect l="l" t="t" r="r" b="b"/>
              <a:pathLst>
                <a:path w="366" h="11521" extrusionOk="0">
                  <a:moveTo>
                    <a:pt x="365" y="0"/>
                  </a:moveTo>
                  <a:lnTo>
                    <a:pt x="1" y="11520"/>
                  </a:lnTo>
                </a:path>
              </a:pathLst>
            </a:custGeom>
            <a:solidFill>
              <a:srgbClr val="E97C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0"/>
            <p:cNvSpPr/>
            <p:nvPr/>
          </p:nvSpPr>
          <p:spPr>
            <a:xfrm>
              <a:off x="7665665" y="4192400"/>
              <a:ext cx="14007" cy="294477"/>
            </a:xfrm>
            <a:custGeom>
              <a:avLst/>
              <a:gdLst/>
              <a:ahLst/>
              <a:cxnLst/>
              <a:rect l="l" t="t" r="r" b="b"/>
              <a:pathLst>
                <a:path w="548" h="11521" extrusionOk="0">
                  <a:moveTo>
                    <a:pt x="335" y="0"/>
                  </a:moveTo>
                  <a:lnTo>
                    <a:pt x="0" y="11490"/>
                  </a:lnTo>
                  <a:lnTo>
                    <a:pt x="213" y="11520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0"/>
            <p:cNvSpPr/>
            <p:nvPr/>
          </p:nvSpPr>
          <p:spPr>
            <a:xfrm>
              <a:off x="7619838" y="4187722"/>
              <a:ext cx="252507" cy="306924"/>
            </a:xfrm>
            <a:custGeom>
              <a:avLst/>
              <a:gdLst/>
              <a:ahLst/>
              <a:cxnLst/>
              <a:rect l="l" t="t" r="r" b="b"/>
              <a:pathLst>
                <a:path w="9879" h="12008" extrusionOk="0">
                  <a:moveTo>
                    <a:pt x="608" y="244"/>
                  </a:moveTo>
                  <a:lnTo>
                    <a:pt x="9696" y="487"/>
                  </a:lnTo>
                  <a:lnTo>
                    <a:pt x="9331" y="11794"/>
                  </a:lnTo>
                  <a:lnTo>
                    <a:pt x="274" y="11521"/>
                  </a:lnTo>
                  <a:lnTo>
                    <a:pt x="608" y="244"/>
                  </a:lnTo>
                  <a:close/>
                  <a:moveTo>
                    <a:pt x="334" y="1"/>
                  </a:moveTo>
                  <a:lnTo>
                    <a:pt x="0" y="11734"/>
                  </a:lnTo>
                  <a:lnTo>
                    <a:pt x="9544" y="12007"/>
                  </a:lnTo>
                  <a:lnTo>
                    <a:pt x="9879" y="274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0"/>
            <p:cNvSpPr/>
            <p:nvPr/>
          </p:nvSpPr>
          <p:spPr>
            <a:xfrm>
              <a:off x="7623698" y="4419134"/>
              <a:ext cx="236226" cy="152465"/>
            </a:xfrm>
            <a:custGeom>
              <a:avLst/>
              <a:gdLst/>
              <a:ahLst/>
              <a:cxnLst/>
              <a:rect l="l" t="t" r="r" b="b"/>
              <a:pathLst>
                <a:path w="9242" h="5965" extrusionOk="0">
                  <a:moveTo>
                    <a:pt x="4433" y="0"/>
                  </a:moveTo>
                  <a:cubicBezTo>
                    <a:pt x="2023" y="0"/>
                    <a:pt x="61" y="1274"/>
                    <a:pt x="31" y="2832"/>
                  </a:cubicBezTo>
                  <a:cubicBezTo>
                    <a:pt x="1" y="4473"/>
                    <a:pt x="2007" y="5871"/>
                    <a:pt x="4500" y="5962"/>
                  </a:cubicBezTo>
                  <a:cubicBezTo>
                    <a:pt x="4557" y="5964"/>
                    <a:pt x="4615" y="5964"/>
                    <a:pt x="4672" y="5964"/>
                  </a:cubicBezTo>
                  <a:cubicBezTo>
                    <a:pt x="7117" y="5964"/>
                    <a:pt x="9120" y="4709"/>
                    <a:pt x="9150" y="3105"/>
                  </a:cubicBezTo>
                  <a:cubicBezTo>
                    <a:pt x="9241" y="1433"/>
                    <a:pt x="7174" y="66"/>
                    <a:pt x="4682" y="5"/>
                  </a:cubicBezTo>
                  <a:cubicBezTo>
                    <a:pt x="4599" y="2"/>
                    <a:pt x="4516" y="0"/>
                    <a:pt x="4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0"/>
            <p:cNvSpPr/>
            <p:nvPr/>
          </p:nvSpPr>
          <p:spPr>
            <a:xfrm>
              <a:off x="7620605" y="4416016"/>
              <a:ext cx="241644" cy="158625"/>
            </a:xfrm>
            <a:custGeom>
              <a:avLst/>
              <a:gdLst/>
              <a:ahLst/>
              <a:cxnLst/>
              <a:rect l="l" t="t" r="r" b="b"/>
              <a:pathLst>
                <a:path w="9454" h="6206" extrusionOk="0">
                  <a:moveTo>
                    <a:pt x="4599" y="213"/>
                  </a:moveTo>
                  <a:cubicBezTo>
                    <a:pt x="4677" y="213"/>
                    <a:pt x="4755" y="215"/>
                    <a:pt x="4833" y="218"/>
                  </a:cubicBezTo>
                  <a:cubicBezTo>
                    <a:pt x="7295" y="309"/>
                    <a:pt x="9241" y="1647"/>
                    <a:pt x="9180" y="3227"/>
                  </a:cubicBezTo>
                  <a:cubicBezTo>
                    <a:pt x="9180" y="3987"/>
                    <a:pt x="8694" y="4686"/>
                    <a:pt x="7873" y="5203"/>
                  </a:cubicBezTo>
                  <a:cubicBezTo>
                    <a:pt x="7040" y="5720"/>
                    <a:pt x="5991" y="5965"/>
                    <a:pt x="4878" y="5965"/>
                  </a:cubicBezTo>
                  <a:cubicBezTo>
                    <a:pt x="4812" y="5965"/>
                    <a:pt x="4747" y="5964"/>
                    <a:pt x="4681" y="5963"/>
                  </a:cubicBezTo>
                  <a:cubicBezTo>
                    <a:pt x="2219" y="5902"/>
                    <a:pt x="274" y="4564"/>
                    <a:pt x="304" y="2954"/>
                  </a:cubicBezTo>
                  <a:cubicBezTo>
                    <a:pt x="335" y="1859"/>
                    <a:pt x="1338" y="947"/>
                    <a:pt x="2736" y="491"/>
                  </a:cubicBezTo>
                  <a:cubicBezTo>
                    <a:pt x="3281" y="328"/>
                    <a:pt x="3924" y="213"/>
                    <a:pt x="4599" y="213"/>
                  </a:cubicBezTo>
                  <a:close/>
                  <a:moveTo>
                    <a:pt x="4584" y="1"/>
                  </a:moveTo>
                  <a:cubicBezTo>
                    <a:pt x="2114" y="1"/>
                    <a:pt x="120" y="1306"/>
                    <a:pt x="61" y="2954"/>
                  </a:cubicBezTo>
                  <a:cubicBezTo>
                    <a:pt x="0" y="4686"/>
                    <a:pt x="2067" y="6115"/>
                    <a:pt x="4621" y="6206"/>
                  </a:cubicBezTo>
                  <a:cubicBezTo>
                    <a:pt x="5380" y="6206"/>
                    <a:pt x="6140" y="6084"/>
                    <a:pt x="6809" y="5902"/>
                  </a:cubicBezTo>
                  <a:cubicBezTo>
                    <a:pt x="7235" y="5780"/>
                    <a:pt x="7599" y="5598"/>
                    <a:pt x="7934" y="5385"/>
                  </a:cubicBezTo>
                  <a:cubicBezTo>
                    <a:pt x="8846" y="4838"/>
                    <a:pt x="9332" y="4078"/>
                    <a:pt x="9393" y="3227"/>
                  </a:cubicBezTo>
                  <a:cubicBezTo>
                    <a:pt x="9453" y="1525"/>
                    <a:pt x="7417" y="66"/>
                    <a:pt x="4833" y="5"/>
                  </a:cubicBezTo>
                  <a:cubicBezTo>
                    <a:pt x="4750" y="2"/>
                    <a:pt x="4667" y="1"/>
                    <a:pt x="4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" name="Google Shape;744;p40"/>
          <p:cNvSpPr/>
          <p:nvPr/>
        </p:nvSpPr>
        <p:spPr>
          <a:xfrm>
            <a:off x="2230975" y="714938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0"/>
          <p:cNvSpPr/>
          <p:nvPr/>
        </p:nvSpPr>
        <p:spPr>
          <a:xfrm>
            <a:off x="836550" y="3115625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6" name="Google Shape;746;p40"/>
          <p:cNvGrpSpPr/>
          <p:nvPr/>
        </p:nvGrpSpPr>
        <p:grpSpPr>
          <a:xfrm>
            <a:off x="6446733" y="1443868"/>
            <a:ext cx="1925309" cy="1316160"/>
            <a:chOff x="6980133" y="2205868"/>
            <a:chExt cx="1925309" cy="1316160"/>
          </a:xfrm>
        </p:grpSpPr>
        <p:grpSp>
          <p:nvGrpSpPr>
            <p:cNvPr id="747" name="Google Shape;747;p40"/>
            <p:cNvGrpSpPr/>
            <p:nvPr/>
          </p:nvGrpSpPr>
          <p:grpSpPr>
            <a:xfrm rot="131476">
              <a:off x="7003252" y="2241337"/>
              <a:ext cx="1879072" cy="1245223"/>
              <a:chOff x="4579375" y="3778900"/>
              <a:chExt cx="1823539" cy="1208422"/>
            </a:xfrm>
          </p:grpSpPr>
          <p:sp>
            <p:nvSpPr>
              <p:cNvPr id="748" name="Google Shape;748;p40"/>
              <p:cNvSpPr/>
              <p:nvPr/>
            </p:nvSpPr>
            <p:spPr>
              <a:xfrm>
                <a:off x="4848875" y="4343550"/>
                <a:ext cx="173250" cy="201525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8061" extrusionOk="0">
                    <a:moveTo>
                      <a:pt x="3465" y="0"/>
                    </a:moveTo>
                    <a:cubicBezTo>
                      <a:pt x="3465" y="3096"/>
                      <a:pt x="2251" y="4036"/>
                      <a:pt x="0" y="4036"/>
                    </a:cubicBezTo>
                    <a:cubicBezTo>
                      <a:pt x="2822" y="4036"/>
                      <a:pt x="3465" y="6144"/>
                      <a:pt x="3465" y="8061"/>
                    </a:cubicBezTo>
                    <a:cubicBezTo>
                      <a:pt x="3465" y="4774"/>
                      <a:pt x="5013" y="4036"/>
                      <a:pt x="6930" y="4036"/>
                    </a:cubicBezTo>
                    <a:cubicBezTo>
                      <a:pt x="4096" y="4012"/>
                      <a:pt x="3465" y="1917"/>
                      <a:pt x="3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40"/>
              <p:cNvSpPr/>
              <p:nvPr/>
            </p:nvSpPr>
            <p:spPr>
              <a:xfrm>
                <a:off x="4579375" y="3778900"/>
                <a:ext cx="1823539" cy="1208422"/>
              </a:xfrm>
              <a:custGeom>
                <a:avLst/>
                <a:gdLst/>
                <a:ahLst/>
                <a:cxnLst/>
                <a:rect l="l" t="t" r="r" b="b"/>
                <a:pathLst>
                  <a:path w="95900" h="63551" extrusionOk="0">
                    <a:moveTo>
                      <a:pt x="34270" y="1"/>
                    </a:moveTo>
                    <a:cubicBezTo>
                      <a:pt x="20917" y="1"/>
                      <a:pt x="9998" y="5037"/>
                      <a:pt x="6110" y="14313"/>
                    </a:cubicBezTo>
                    <a:cubicBezTo>
                      <a:pt x="1" y="28964"/>
                      <a:pt x="13770" y="48660"/>
                      <a:pt x="36871" y="58326"/>
                    </a:cubicBezTo>
                    <a:cubicBezTo>
                      <a:pt x="45344" y="61861"/>
                      <a:pt x="53899" y="63550"/>
                      <a:pt x="61638" y="63550"/>
                    </a:cubicBezTo>
                    <a:cubicBezTo>
                      <a:pt x="74996" y="63550"/>
                      <a:pt x="85921" y="58515"/>
                      <a:pt x="89790" y="49238"/>
                    </a:cubicBezTo>
                    <a:cubicBezTo>
                      <a:pt x="95899" y="34557"/>
                      <a:pt x="82130" y="14861"/>
                      <a:pt x="59029" y="5225"/>
                    </a:cubicBezTo>
                    <a:cubicBezTo>
                      <a:pt x="50556" y="1691"/>
                      <a:pt x="42004" y="1"/>
                      <a:pt x="34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40"/>
              <p:cNvSpPr/>
              <p:nvPr/>
            </p:nvSpPr>
            <p:spPr>
              <a:xfrm>
                <a:off x="4870109" y="3907352"/>
                <a:ext cx="129492" cy="121202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6374" extrusionOk="0">
                    <a:moveTo>
                      <a:pt x="4547" y="0"/>
                    </a:moveTo>
                    <a:cubicBezTo>
                      <a:pt x="4498" y="0"/>
                      <a:pt x="4441" y="8"/>
                      <a:pt x="4378" y="20"/>
                    </a:cubicBezTo>
                    <a:cubicBezTo>
                      <a:pt x="4226" y="51"/>
                      <a:pt x="4013" y="172"/>
                      <a:pt x="3739" y="324"/>
                    </a:cubicBezTo>
                    <a:cubicBezTo>
                      <a:pt x="3466" y="476"/>
                      <a:pt x="3253" y="659"/>
                      <a:pt x="3040" y="902"/>
                    </a:cubicBezTo>
                    <a:cubicBezTo>
                      <a:pt x="2858" y="1115"/>
                      <a:pt x="2797" y="1267"/>
                      <a:pt x="2827" y="1388"/>
                    </a:cubicBezTo>
                    <a:lnTo>
                      <a:pt x="3283" y="2938"/>
                    </a:lnTo>
                    <a:lnTo>
                      <a:pt x="3223" y="2999"/>
                    </a:lnTo>
                    <a:lnTo>
                      <a:pt x="1976" y="1844"/>
                    </a:lnTo>
                    <a:cubicBezTo>
                      <a:pt x="1916" y="1783"/>
                      <a:pt x="1794" y="1783"/>
                      <a:pt x="1642" y="1783"/>
                    </a:cubicBezTo>
                    <a:cubicBezTo>
                      <a:pt x="1490" y="1783"/>
                      <a:pt x="1277" y="1905"/>
                      <a:pt x="1004" y="2057"/>
                    </a:cubicBezTo>
                    <a:cubicBezTo>
                      <a:pt x="730" y="2178"/>
                      <a:pt x="457" y="2391"/>
                      <a:pt x="274" y="2574"/>
                    </a:cubicBezTo>
                    <a:cubicBezTo>
                      <a:pt x="92" y="2756"/>
                      <a:pt x="1" y="2908"/>
                      <a:pt x="61" y="2999"/>
                    </a:cubicBezTo>
                    <a:lnTo>
                      <a:pt x="2128" y="6343"/>
                    </a:lnTo>
                    <a:cubicBezTo>
                      <a:pt x="2128" y="6373"/>
                      <a:pt x="2220" y="6373"/>
                      <a:pt x="2280" y="6373"/>
                    </a:cubicBezTo>
                    <a:cubicBezTo>
                      <a:pt x="2372" y="6373"/>
                      <a:pt x="2463" y="6312"/>
                      <a:pt x="2676" y="6191"/>
                    </a:cubicBezTo>
                    <a:cubicBezTo>
                      <a:pt x="2858" y="6069"/>
                      <a:pt x="2979" y="6008"/>
                      <a:pt x="3101" y="5917"/>
                    </a:cubicBezTo>
                    <a:cubicBezTo>
                      <a:pt x="3557" y="5613"/>
                      <a:pt x="3770" y="5431"/>
                      <a:pt x="3770" y="5279"/>
                    </a:cubicBezTo>
                    <a:cubicBezTo>
                      <a:pt x="3618" y="5005"/>
                      <a:pt x="3283" y="4549"/>
                      <a:pt x="2736" y="3850"/>
                    </a:cubicBezTo>
                    <a:lnTo>
                      <a:pt x="2797" y="3820"/>
                    </a:lnTo>
                    <a:lnTo>
                      <a:pt x="3952" y="5005"/>
                    </a:lnTo>
                    <a:cubicBezTo>
                      <a:pt x="4013" y="5036"/>
                      <a:pt x="4074" y="5066"/>
                      <a:pt x="4104" y="5066"/>
                    </a:cubicBezTo>
                    <a:cubicBezTo>
                      <a:pt x="4195" y="5066"/>
                      <a:pt x="4317" y="5036"/>
                      <a:pt x="4469" y="4914"/>
                    </a:cubicBezTo>
                    <a:cubicBezTo>
                      <a:pt x="4621" y="4823"/>
                      <a:pt x="4712" y="4732"/>
                      <a:pt x="4803" y="4671"/>
                    </a:cubicBezTo>
                    <a:cubicBezTo>
                      <a:pt x="4864" y="4580"/>
                      <a:pt x="4925" y="4549"/>
                      <a:pt x="4864" y="4458"/>
                    </a:cubicBezTo>
                    <a:lnTo>
                      <a:pt x="4317" y="2908"/>
                    </a:lnTo>
                    <a:lnTo>
                      <a:pt x="4347" y="2878"/>
                    </a:lnTo>
                    <a:cubicBezTo>
                      <a:pt x="4712" y="3637"/>
                      <a:pt x="4986" y="4154"/>
                      <a:pt x="5168" y="4428"/>
                    </a:cubicBezTo>
                    <a:cubicBezTo>
                      <a:pt x="5196" y="4456"/>
                      <a:pt x="5233" y="4470"/>
                      <a:pt x="5280" y="4470"/>
                    </a:cubicBezTo>
                    <a:cubicBezTo>
                      <a:pt x="5384" y="4470"/>
                      <a:pt x="5536" y="4402"/>
                      <a:pt x="5745" y="4276"/>
                    </a:cubicBezTo>
                    <a:cubicBezTo>
                      <a:pt x="6049" y="4093"/>
                      <a:pt x="6323" y="3911"/>
                      <a:pt x="6505" y="3759"/>
                    </a:cubicBezTo>
                    <a:cubicBezTo>
                      <a:pt x="6688" y="3607"/>
                      <a:pt x="6809" y="3485"/>
                      <a:pt x="6779" y="3455"/>
                    </a:cubicBezTo>
                    <a:lnTo>
                      <a:pt x="4682" y="51"/>
                    </a:lnTo>
                    <a:cubicBezTo>
                      <a:pt x="4664" y="15"/>
                      <a:pt x="4615" y="0"/>
                      <a:pt x="4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40"/>
              <p:cNvSpPr/>
              <p:nvPr/>
            </p:nvSpPr>
            <p:spPr>
              <a:xfrm>
                <a:off x="4999588" y="3877098"/>
                <a:ext cx="89599" cy="95969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5047" extrusionOk="0">
                    <a:moveTo>
                      <a:pt x="1672" y="1672"/>
                    </a:moveTo>
                    <a:lnTo>
                      <a:pt x="2098" y="2675"/>
                    </a:lnTo>
                    <a:lnTo>
                      <a:pt x="1763" y="2797"/>
                    </a:lnTo>
                    <a:lnTo>
                      <a:pt x="1520" y="1703"/>
                    </a:lnTo>
                    <a:lnTo>
                      <a:pt x="1672" y="1672"/>
                    </a:lnTo>
                    <a:close/>
                    <a:moveTo>
                      <a:pt x="2090" y="0"/>
                    </a:moveTo>
                    <a:cubicBezTo>
                      <a:pt x="1976" y="0"/>
                      <a:pt x="1824" y="31"/>
                      <a:pt x="1642" y="92"/>
                    </a:cubicBezTo>
                    <a:cubicBezTo>
                      <a:pt x="1247" y="213"/>
                      <a:pt x="912" y="335"/>
                      <a:pt x="608" y="487"/>
                    </a:cubicBezTo>
                    <a:cubicBezTo>
                      <a:pt x="274" y="639"/>
                      <a:pt x="122" y="700"/>
                      <a:pt x="122" y="791"/>
                    </a:cubicBezTo>
                    <a:cubicBezTo>
                      <a:pt x="122" y="973"/>
                      <a:pt x="92" y="1642"/>
                      <a:pt x="31" y="2918"/>
                    </a:cubicBezTo>
                    <a:cubicBezTo>
                      <a:pt x="0" y="4165"/>
                      <a:pt x="0" y="4864"/>
                      <a:pt x="31" y="4924"/>
                    </a:cubicBezTo>
                    <a:cubicBezTo>
                      <a:pt x="92" y="4985"/>
                      <a:pt x="183" y="5046"/>
                      <a:pt x="426" y="5046"/>
                    </a:cubicBezTo>
                    <a:cubicBezTo>
                      <a:pt x="639" y="5046"/>
                      <a:pt x="943" y="5016"/>
                      <a:pt x="1247" y="4894"/>
                    </a:cubicBezTo>
                    <a:cubicBezTo>
                      <a:pt x="1551" y="4803"/>
                      <a:pt x="1794" y="4712"/>
                      <a:pt x="1915" y="4621"/>
                    </a:cubicBezTo>
                    <a:cubicBezTo>
                      <a:pt x="2006" y="4560"/>
                      <a:pt x="2067" y="4438"/>
                      <a:pt x="2067" y="4286"/>
                    </a:cubicBezTo>
                    <a:lnTo>
                      <a:pt x="1976" y="3921"/>
                    </a:lnTo>
                    <a:lnTo>
                      <a:pt x="2584" y="3739"/>
                    </a:lnTo>
                    <a:lnTo>
                      <a:pt x="2736" y="4134"/>
                    </a:lnTo>
                    <a:cubicBezTo>
                      <a:pt x="2759" y="4192"/>
                      <a:pt x="2834" y="4219"/>
                      <a:pt x="2959" y="4219"/>
                    </a:cubicBezTo>
                    <a:cubicBezTo>
                      <a:pt x="3166" y="4219"/>
                      <a:pt x="3509" y="4145"/>
                      <a:pt x="3982" y="4013"/>
                    </a:cubicBezTo>
                    <a:cubicBezTo>
                      <a:pt x="4377" y="3891"/>
                      <a:pt x="4590" y="3769"/>
                      <a:pt x="4681" y="3678"/>
                    </a:cubicBezTo>
                    <a:cubicBezTo>
                      <a:pt x="4712" y="3587"/>
                      <a:pt x="4712" y="3557"/>
                      <a:pt x="4712" y="3526"/>
                    </a:cubicBezTo>
                    <a:cubicBezTo>
                      <a:pt x="4712" y="3466"/>
                      <a:pt x="3921" y="2341"/>
                      <a:pt x="2310" y="92"/>
                    </a:cubicBezTo>
                    <a:cubicBezTo>
                      <a:pt x="2280" y="31"/>
                      <a:pt x="2204" y="0"/>
                      <a:pt x="20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0"/>
              <p:cNvSpPr/>
              <p:nvPr/>
            </p:nvSpPr>
            <p:spPr>
              <a:xfrm>
                <a:off x="5083391" y="3857778"/>
                <a:ext cx="94238" cy="89846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725" extrusionOk="0">
                    <a:moveTo>
                      <a:pt x="2845" y="1"/>
                    </a:moveTo>
                    <a:cubicBezTo>
                      <a:pt x="2762" y="1"/>
                      <a:pt x="2686" y="4"/>
                      <a:pt x="2615" y="13"/>
                    </a:cubicBezTo>
                    <a:cubicBezTo>
                      <a:pt x="2493" y="44"/>
                      <a:pt x="2402" y="348"/>
                      <a:pt x="2189" y="1016"/>
                    </a:cubicBezTo>
                    <a:cubicBezTo>
                      <a:pt x="2128" y="1351"/>
                      <a:pt x="2098" y="1503"/>
                      <a:pt x="2098" y="1533"/>
                    </a:cubicBezTo>
                    <a:lnTo>
                      <a:pt x="2037" y="1533"/>
                    </a:lnTo>
                    <a:lnTo>
                      <a:pt x="1885" y="500"/>
                    </a:lnTo>
                    <a:cubicBezTo>
                      <a:pt x="1885" y="439"/>
                      <a:pt x="1855" y="408"/>
                      <a:pt x="1794" y="317"/>
                    </a:cubicBezTo>
                    <a:cubicBezTo>
                      <a:pt x="1708" y="274"/>
                      <a:pt x="1592" y="231"/>
                      <a:pt x="1434" y="231"/>
                    </a:cubicBezTo>
                    <a:cubicBezTo>
                      <a:pt x="1369" y="231"/>
                      <a:pt x="1297" y="239"/>
                      <a:pt x="1217" y="257"/>
                    </a:cubicBezTo>
                    <a:cubicBezTo>
                      <a:pt x="882" y="287"/>
                      <a:pt x="578" y="348"/>
                      <a:pt x="335" y="469"/>
                    </a:cubicBezTo>
                    <a:cubicBezTo>
                      <a:pt x="122" y="591"/>
                      <a:pt x="1" y="712"/>
                      <a:pt x="1" y="804"/>
                    </a:cubicBezTo>
                    <a:lnTo>
                      <a:pt x="548" y="4603"/>
                    </a:lnTo>
                    <a:cubicBezTo>
                      <a:pt x="578" y="4664"/>
                      <a:pt x="609" y="4725"/>
                      <a:pt x="700" y="4725"/>
                    </a:cubicBezTo>
                    <a:cubicBezTo>
                      <a:pt x="761" y="4725"/>
                      <a:pt x="943" y="4725"/>
                      <a:pt x="1217" y="4694"/>
                    </a:cubicBezTo>
                    <a:cubicBezTo>
                      <a:pt x="1520" y="4664"/>
                      <a:pt x="1794" y="4603"/>
                      <a:pt x="2068" y="4542"/>
                    </a:cubicBezTo>
                    <a:cubicBezTo>
                      <a:pt x="2311" y="4451"/>
                      <a:pt x="2432" y="4421"/>
                      <a:pt x="2432" y="4421"/>
                    </a:cubicBezTo>
                    <a:lnTo>
                      <a:pt x="2311" y="3630"/>
                    </a:lnTo>
                    <a:lnTo>
                      <a:pt x="2524" y="3357"/>
                    </a:lnTo>
                    <a:cubicBezTo>
                      <a:pt x="2736" y="3752"/>
                      <a:pt x="2979" y="4056"/>
                      <a:pt x="3131" y="4238"/>
                    </a:cubicBezTo>
                    <a:cubicBezTo>
                      <a:pt x="3283" y="4421"/>
                      <a:pt x="3375" y="4512"/>
                      <a:pt x="3466" y="4512"/>
                    </a:cubicBezTo>
                    <a:cubicBezTo>
                      <a:pt x="3618" y="4512"/>
                      <a:pt x="3770" y="4421"/>
                      <a:pt x="3983" y="4299"/>
                    </a:cubicBezTo>
                    <a:cubicBezTo>
                      <a:pt x="4226" y="4147"/>
                      <a:pt x="4438" y="4056"/>
                      <a:pt x="4651" y="3843"/>
                    </a:cubicBezTo>
                    <a:cubicBezTo>
                      <a:pt x="4834" y="3661"/>
                      <a:pt x="4955" y="3539"/>
                      <a:pt x="4894" y="3448"/>
                    </a:cubicBezTo>
                    <a:cubicBezTo>
                      <a:pt x="4864" y="3326"/>
                      <a:pt x="4742" y="3174"/>
                      <a:pt x="4499" y="2931"/>
                    </a:cubicBezTo>
                    <a:cubicBezTo>
                      <a:pt x="4226" y="2719"/>
                      <a:pt x="4043" y="2567"/>
                      <a:pt x="3891" y="2445"/>
                    </a:cubicBezTo>
                    <a:cubicBezTo>
                      <a:pt x="3739" y="2323"/>
                      <a:pt x="3618" y="2263"/>
                      <a:pt x="3496" y="2171"/>
                    </a:cubicBezTo>
                    <a:cubicBezTo>
                      <a:pt x="3800" y="1716"/>
                      <a:pt x="4043" y="1381"/>
                      <a:pt x="4165" y="1108"/>
                    </a:cubicBezTo>
                    <a:cubicBezTo>
                      <a:pt x="4287" y="834"/>
                      <a:pt x="4378" y="652"/>
                      <a:pt x="4378" y="591"/>
                    </a:cubicBezTo>
                    <a:cubicBezTo>
                      <a:pt x="4317" y="439"/>
                      <a:pt x="4256" y="317"/>
                      <a:pt x="4104" y="257"/>
                    </a:cubicBezTo>
                    <a:cubicBezTo>
                      <a:pt x="3952" y="135"/>
                      <a:pt x="3770" y="105"/>
                      <a:pt x="3557" y="44"/>
                    </a:cubicBezTo>
                    <a:cubicBezTo>
                      <a:pt x="3278" y="22"/>
                      <a:pt x="3044" y="1"/>
                      <a:pt x="2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0"/>
              <p:cNvSpPr/>
              <p:nvPr/>
            </p:nvSpPr>
            <p:spPr>
              <a:xfrm>
                <a:off x="5181647" y="3852244"/>
                <a:ext cx="71706" cy="85548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4499" extrusionOk="0">
                    <a:moveTo>
                      <a:pt x="3466" y="0"/>
                    </a:moveTo>
                    <a:lnTo>
                      <a:pt x="730" y="31"/>
                    </a:lnTo>
                    <a:cubicBezTo>
                      <a:pt x="457" y="31"/>
                      <a:pt x="275" y="92"/>
                      <a:pt x="153" y="122"/>
                    </a:cubicBezTo>
                    <a:cubicBezTo>
                      <a:pt x="31" y="152"/>
                      <a:pt x="1" y="244"/>
                      <a:pt x="1" y="335"/>
                    </a:cubicBezTo>
                    <a:lnTo>
                      <a:pt x="92" y="4286"/>
                    </a:lnTo>
                    <a:cubicBezTo>
                      <a:pt x="92" y="4377"/>
                      <a:pt x="123" y="4408"/>
                      <a:pt x="183" y="4438"/>
                    </a:cubicBezTo>
                    <a:cubicBezTo>
                      <a:pt x="275" y="4499"/>
                      <a:pt x="427" y="4499"/>
                      <a:pt x="639" y="4499"/>
                    </a:cubicBezTo>
                    <a:lnTo>
                      <a:pt x="3527" y="4438"/>
                    </a:lnTo>
                    <a:cubicBezTo>
                      <a:pt x="3618" y="4438"/>
                      <a:pt x="3679" y="4256"/>
                      <a:pt x="3709" y="4104"/>
                    </a:cubicBezTo>
                    <a:cubicBezTo>
                      <a:pt x="3770" y="3952"/>
                      <a:pt x="3770" y="3769"/>
                      <a:pt x="3770" y="3465"/>
                    </a:cubicBezTo>
                    <a:cubicBezTo>
                      <a:pt x="3770" y="3192"/>
                      <a:pt x="3709" y="3040"/>
                      <a:pt x="3618" y="3040"/>
                    </a:cubicBezTo>
                    <a:cubicBezTo>
                      <a:pt x="3314" y="3040"/>
                      <a:pt x="2767" y="3070"/>
                      <a:pt x="1977" y="3162"/>
                    </a:cubicBezTo>
                    <a:lnTo>
                      <a:pt x="1977" y="2766"/>
                    </a:lnTo>
                    <a:lnTo>
                      <a:pt x="3193" y="2766"/>
                    </a:lnTo>
                    <a:cubicBezTo>
                      <a:pt x="3284" y="2766"/>
                      <a:pt x="3314" y="2736"/>
                      <a:pt x="3375" y="2584"/>
                    </a:cubicBezTo>
                    <a:cubicBezTo>
                      <a:pt x="3466" y="2432"/>
                      <a:pt x="3466" y="2250"/>
                      <a:pt x="3466" y="1976"/>
                    </a:cubicBezTo>
                    <a:cubicBezTo>
                      <a:pt x="3466" y="1703"/>
                      <a:pt x="3375" y="1611"/>
                      <a:pt x="3284" y="1611"/>
                    </a:cubicBezTo>
                    <a:cubicBezTo>
                      <a:pt x="3041" y="1611"/>
                      <a:pt x="2615" y="1642"/>
                      <a:pt x="1946" y="1672"/>
                    </a:cubicBezTo>
                    <a:lnTo>
                      <a:pt x="1946" y="1247"/>
                    </a:lnTo>
                    <a:cubicBezTo>
                      <a:pt x="2615" y="1307"/>
                      <a:pt x="3132" y="1307"/>
                      <a:pt x="3436" y="1307"/>
                    </a:cubicBezTo>
                    <a:cubicBezTo>
                      <a:pt x="3496" y="1307"/>
                      <a:pt x="3527" y="1216"/>
                      <a:pt x="3557" y="1064"/>
                    </a:cubicBezTo>
                    <a:cubicBezTo>
                      <a:pt x="3618" y="912"/>
                      <a:pt x="3618" y="730"/>
                      <a:pt x="3618" y="426"/>
                    </a:cubicBezTo>
                    <a:cubicBezTo>
                      <a:pt x="3618" y="152"/>
                      <a:pt x="3557" y="0"/>
                      <a:pt x="3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40"/>
              <p:cNvSpPr/>
              <p:nvPr/>
            </p:nvSpPr>
            <p:spPr>
              <a:xfrm>
                <a:off x="5261989" y="3854184"/>
                <a:ext cx="89618" cy="86803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565" extrusionOk="0">
                    <a:moveTo>
                      <a:pt x="1151" y="0"/>
                    </a:moveTo>
                    <a:cubicBezTo>
                      <a:pt x="970" y="0"/>
                      <a:pt x="800" y="15"/>
                      <a:pt x="639" y="50"/>
                    </a:cubicBezTo>
                    <a:cubicBezTo>
                      <a:pt x="366" y="142"/>
                      <a:pt x="214" y="202"/>
                      <a:pt x="214" y="324"/>
                    </a:cubicBezTo>
                    <a:lnTo>
                      <a:pt x="31" y="2604"/>
                    </a:lnTo>
                    <a:cubicBezTo>
                      <a:pt x="1" y="3181"/>
                      <a:pt x="153" y="3637"/>
                      <a:pt x="487" y="3971"/>
                    </a:cubicBezTo>
                    <a:cubicBezTo>
                      <a:pt x="822" y="4275"/>
                      <a:pt x="1369" y="4488"/>
                      <a:pt x="2098" y="4549"/>
                    </a:cubicBezTo>
                    <a:cubicBezTo>
                      <a:pt x="2218" y="4559"/>
                      <a:pt x="2335" y="4564"/>
                      <a:pt x="2447" y="4564"/>
                    </a:cubicBezTo>
                    <a:cubicBezTo>
                      <a:pt x="2990" y="4564"/>
                      <a:pt x="3443" y="4446"/>
                      <a:pt x="3770" y="4245"/>
                    </a:cubicBezTo>
                    <a:cubicBezTo>
                      <a:pt x="4165" y="3971"/>
                      <a:pt x="4378" y="3546"/>
                      <a:pt x="4530" y="2938"/>
                    </a:cubicBezTo>
                    <a:lnTo>
                      <a:pt x="4712" y="597"/>
                    </a:lnTo>
                    <a:cubicBezTo>
                      <a:pt x="4712" y="537"/>
                      <a:pt x="4652" y="476"/>
                      <a:pt x="4621" y="385"/>
                    </a:cubicBezTo>
                    <a:cubicBezTo>
                      <a:pt x="4560" y="263"/>
                      <a:pt x="4408" y="233"/>
                      <a:pt x="4104" y="202"/>
                    </a:cubicBezTo>
                    <a:cubicBezTo>
                      <a:pt x="3966" y="190"/>
                      <a:pt x="3833" y="182"/>
                      <a:pt x="3705" y="182"/>
                    </a:cubicBezTo>
                    <a:cubicBezTo>
                      <a:pt x="3523" y="182"/>
                      <a:pt x="3353" y="197"/>
                      <a:pt x="3193" y="233"/>
                    </a:cubicBezTo>
                    <a:cubicBezTo>
                      <a:pt x="2919" y="324"/>
                      <a:pt x="2767" y="385"/>
                      <a:pt x="2767" y="506"/>
                    </a:cubicBezTo>
                    <a:lnTo>
                      <a:pt x="2615" y="2300"/>
                    </a:lnTo>
                    <a:cubicBezTo>
                      <a:pt x="2585" y="2786"/>
                      <a:pt x="2554" y="3090"/>
                      <a:pt x="2493" y="3242"/>
                    </a:cubicBezTo>
                    <a:cubicBezTo>
                      <a:pt x="2463" y="3363"/>
                      <a:pt x="2341" y="3424"/>
                      <a:pt x="2250" y="3424"/>
                    </a:cubicBezTo>
                    <a:cubicBezTo>
                      <a:pt x="2129" y="3424"/>
                      <a:pt x="2037" y="3363"/>
                      <a:pt x="2007" y="3212"/>
                    </a:cubicBezTo>
                    <a:cubicBezTo>
                      <a:pt x="1977" y="3060"/>
                      <a:pt x="1977" y="2695"/>
                      <a:pt x="2007" y="2239"/>
                    </a:cubicBezTo>
                    <a:lnTo>
                      <a:pt x="2159" y="385"/>
                    </a:lnTo>
                    <a:cubicBezTo>
                      <a:pt x="2159" y="354"/>
                      <a:pt x="2129" y="263"/>
                      <a:pt x="2068" y="202"/>
                    </a:cubicBezTo>
                    <a:cubicBezTo>
                      <a:pt x="2007" y="81"/>
                      <a:pt x="1825" y="50"/>
                      <a:pt x="1551" y="20"/>
                    </a:cubicBezTo>
                    <a:cubicBezTo>
                      <a:pt x="1413" y="7"/>
                      <a:pt x="1279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40"/>
              <p:cNvSpPr/>
              <p:nvPr/>
            </p:nvSpPr>
            <p:spPr>
              <a:xfrm>
                <a:off x="5352162" y="3864167"/>
                <a:ext cx="92508" cy="85187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4480" extrusionOk="0">
                    <a:moveTo>
                      <a:pt x="2402" y="1197"/>
                    </a:moveTo>
                    <a:lnTo>
                      <a:pt x="2584" y="1228"/>
                    </a:lnTo>
                    <a:cubicBezTo>
                      <a:pt x="2645" y="1228"/>
                      <a:pt x="2706" y="1228"/>
                      <a:pt x="2736" y="1258"/>
                    </a:cubicBezTo>
                    <a:cubicBezTo>
                      <a:pt x="2767" y="1319"/>
                      <a:pt x="2797" y="1380"/>
                      <a:pt x="2858" y="1471"/>
                    </a:cubicBezTo>
                    <a:cubicBezTo>
                      <a:pt x="2888" y="1531"/>
                      <a:pt x="2888" y="1683"/>
                      <a:pt x="2858" y="1896"/>
                    </a:cubicBezTo>
                    <a:cubicBezTo>
                      <a:pt x="2858" y="2079"/>
                      <a:pt x="2767" y="2231"/>
                      <a:pt x="2736" y="2291"/>
                    </a:cubicBezTo>
                    <a:cubicBezTo>
                      <a:pt x="2706" y="2383"/>
                      <a:pt x="2615" y="2443"/>
                      <a:pt x="2584" y="2443"/>
                    </a:cubicBezTo>
                    <a:lnTo>
                      <a:pt x="2402" y="2443"/>
                    </a:lnTo>
                    <a:lnTo>
                      <a:pt x="2250" y="2413"/>
                    </a:lnTo>
                    <a:lnTo>
                      <a:pt x="2402" y="1197"/>
                    </a:lnTo>
                    <a:close/>
                    <a:moveTo>
                      <a:pt x="1202" y="0"/>
                    </a:moveTo>
                    <a:cubicBezTo>
                      <a:pt x="900" y="0"/>
                      <a:pt x="745" y="46"/>
                      <a:pt x="730" y="133"/>
                    </a:cubicBezTo>
                    <a:lnTo>
                      <a:pt x="31" y="4085"/>
                    </a:lnTo>
                    <a:cubicBezTo>
                      <a:pt x="1" y="4176"/>
                      <a:pt x="31" y="4206"/>
                      <a:pt x="122" y="4237"/>
                    </a:cubicBezTo>
                    <a:cubicBezTo>
                      <a:pt x="183" y="4328"/>
                      <a:pt x="365" y="4358"/>
                      <a:pt x="639" y="4389"/>
                    </a:cubicBezTo>
                    <a:cubicBezTo>
                      <a:pt x="913" y="4419"/>
                      <a:pt x="1217" y="4480"/>
                      <a:pt x="1490" y="4480"/>
                    </a:cubicBezTo>
                    <a:cubicBezTo>
                      <a:pt x="1764" y="4480"/>
                      <a:pt x="1916" y="4419"/>
                      <a:pt x="1916" y="4389"/>
                    </a:cubicBezTo>
                    <a:lnTo>
                      <a:pt x="2068" y="3477"/>
                    </a:lnTo>
                    <a:lnTo>
                      <a:pt x="2189" y="3507"/>
                    </a:lnTo>
                    <a:cubicBezTo>
                      <a:pt x="2554" y="3598"/>
                      <a:pt x="2828" y="3629"/>
                      <a:pt x="3010" y="3629"/>
                    </a:cubicBezTo>
                    <a:lnTo>
                      <a:pt x="3375" y="3629"/>
                    </a:lnTo>
                    <a:cubicBezTo>
                      <a:pt x="3466" y="3629"/>
                      <a:pt x="3618" y="3629"/>
                      <a:pt x="3770" y="3598"/>
                    </a:cubicBezTo>
                    <a:cubicBezTo>
                      <a:pt x="3922" y="3568"/>
                      <a:pt x="4074" y="3477"/>
                      <a:pt x="4256" y="3325"/>
                    </a:cubicBezTo>
                    <a:cubicBezTo>
                      <a:pt x="4530" y="3112"/>
                      <a:pt x="4712" y="2717"/>
                      <a:pt x="4773" y="2200"/>
                    </a:cubicBezTo>
                    <a:cubicBezTo>
                      <a:pt x="4864" y="1775"/>
                      <a:pt x="4864" y="1440"/>
                      <a:pt x="4742" y="1167"/>
                    </a:cubicBezTo>
                    <a:cubicBezTo>
                      <a:pt x="4682" y="924"/>
                      <a:pt x="4469" y="741"/>
                      <a:pt x="4226" y="589"/>
                    </a:cubicBezTo>
                    <a:cubicBezTo>
                      <a:pt x="3983" y="437"/>
                      <a:pt x="3466" y="316"/>
                      <a:pt x="2706" y="164"/>
                    </a:cubicBezTo>
                    <a:cubicBezTo>
                      <a:pt x="2027" y="53"/>
                      <a:pt x="1529" y="0"/>
                      <a:pt x="1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40"/>
              <p:cNvSpPr/>
              <p:nvPr/>
            </p:nvSpPr>
            <p:spPr>
              <a:xfrm>
                <a:off x="5468920" y="3890770"/>
                <a:ext cx="91348" cy="90949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783" extrusionOk="0">
                    <a:moveTo>
                      <a:pt x="2108" y="0"/>
                    </a:moveTo>
                    <a:cubicBezTo>
                      <a:pt x="1425" y="0"/>
                      <a:pt x="1000" y="336"/>
                      <a:pt x="821" y="984"/>
                    </a:cubicBezTo>
                    <a:cubicBezTo>
                      <a:pt x="761" y="1196"/>
                      <a:pt x="761" y="1379"/>
                      <a:pt x="821" y="1591"/>
                    </a:cubicBezTo>
                    <a:cubicBezTo>
                      <a:pt x="882" y="1774"/>
                      <a:pt x="913" y="1926"/>
                      <a:pt x="1064" y="2078"/>
                    </a:cubicBezTo>
                    <a:cubicBezTo>
                      <a:pt x="1216" y="2230"/>
                      <a:pt x="1338" y="2351"/>
                      <a:pt x="1490" y="2473"/>
                    </a:cubicBezTo>
                    <a:cubicBezTo>
                      <a:pt x="1642" y="2564"/>
                      <a:pt x="1764" y="2686"/>
                      <a:pt x="1916" y="2777"/>
                    </a:cubicBezTo>
                    <a:cubicBezTo>
                      <a:pt x="2068" y="2838"/>
                      <a:pt x="2189" y="2929"/>
                      <a:pt x="2250" y="2990"/>
                    </a:cubicBezTo>
                    <a:cubicBezTo>
                      <a:pt x="2372" y="3081"/>
                      <a:pt x="2372" y="3142"/>
                      <a:pt x="2372" y="3233"/>
                    </a:cubicBezTo>
                    <a:cubicBezTo>
                      <a:pt x="2372" y="3263"/>
                      <a:pt x="2341" y="3324"/>
                      <a:pt x="2250" y="3324"/>
                    </a:cubicBezTo>
                    <a:cubicBezTo>
                      <a:pt x="2240" y="3343"/>
                      <a:pt x="2222" y="3350"/>
                      <a:pt x="2196" y="3350"/>
                    </a:cubicBezTo>
                    <a:cubicBezTo>
                      <a:pt x="2138" y="3350"/>
                      <a:pt x="2041" y="3315"/>
                      <a:pt x="1916" y="3294"/>
                    </a:cubicBezTo>
                    <a:cubicBezTo>
                      <a:pt x="1764" y="3263"/>
                      <a:pt x="1490" y="3111"/>
                      <a:pt x="1186" y="2929"/>
                    </a:cubicBezTo>
                    <a:cubicBezTo>
                      <a:pt x="882" y="2716"/>
                      <a:pt x="700" y="2625"/>
                      <a:pt x="700" y="2625"/>
                    </a:cubicBezTo>
                    <a:cubicBezTo>
                      <a:pt x="609" y="2625"/>
                      <a:pt x="517" y="2686"/>
                      <a:pt x="365" y="2929"/>
                    </a:cubicBezTo>
                    <a:cubicBezTo>
                      <a:pt x="213" y="3142"/>
                      <a:pt x="122" y="3385"/>
                      <a:pt x="61" y="3598"/>
                    </a:cubicBezTo>
                    <a:cubicBezTo>
                      <a:pt x="1" y="3689"/>
                      <a:pt x="92" y="3750"/>
                      <a:pt x="213" y="3871"/>
                    </a:cubicBezTo>
                    <a:cubicBezTo>
                      <a:pt x="335" y="3993"/>
                      <a:pt x="548" y="4084"/>
                      <a:pt x="852" y="4236"/>
                    </a:cubicBezTo>
                    <a:cubicBezTo>
                      <a:pt x="1156" y="4388"/>
                      <a:pt x="1490" y="4509"/>
                      <a:pt x="1885" y="4631"/>
                    </a:cubicBezTo>
                    <a:cubicBezTo>
                      <a:pt x="2220" y="4692"/>
                      <a:pt x="2523" y="4783"/>
                      <a:pt x="2797" y="4783"/>
                    </a:cubicBezTo>
                    <a:cubicBezTo>
                      <a:pt x="3071" y="4783"/>
                      <a:pt x="3253" y="4753"/>
                      <a:pt x="3405" y="4692"/>
                    </a:cubicBezTo>
                    <a:cubicBezTo>
                      <a:pt x="3557" y="4661"/>
                      <a:pt x="3709" y="4601"/>
                      <a:pt x="3739" y="4357"/>
                    </a:cubicBezTo>
                    <a:cubicBezTo>
                      <a:pt x="3922" y="4205"/>
                      <a:pt x="4043" y="3993"/>
                      <a:pt x="4104" y="3750"/>
                    </a:cubicBezTo>
                    <a:cubicBezTo>
                      <a:pt x="4195" y="3537"/>
                      <a:pt x="4195" y="3294"/>
                      <a:pt x="4165" y="3111"/>
                    </a:cubicBezTo>
                    <a:cubicBezTo>
                      <a:pt x="4074" y="2929"/>
                      <a:pt x="4013" y="2777"/>
                      <a:pt x="3891" y="2625"/>
                    </a:cubicBezTo>
                    <a:cubicBezTo>
                      <a:pt x="3770" y="2473"/>
                      <a:pt x="3648" y="2351"/>
                      <a:pt x="3496" y="2230"/>
                    </a:cubicBezTo>
                    <a:cubicBezTo>
                      <a:pt x="3344" y="2078"/>
                      <a:pt x="3192" y="2017"/>
                      <a:pt x="3101" y="1926"/>
                    </a:cubicBezTo>
                    <a:cubicBezTo>
                      <a:pt x="2949" y="1865"/>
                      <a:pt x="2827" y="1774"/>
                      <a:pt x="2736" y="1713"/>
                    </a:cubicBezTo>
                    <a:cubicBezTo>
                      <a:pt x="2645" y="1652"/>
                      <a:pt x="2645" y="1591"/>
                      <a:pt x="2645" y="1500"/>
                    </a:cubicBezTo>
                    <a:cubicBezTo>
                      <a:pt x="2675" y="1439"/>
                      <a:pt x="2706" y="1379"/>
                      <a:pt x="2797" y="1379"/>
                    </a:cubicBezTo>
                    <a:cubicBezTo>
                      <a:pt x="2858" y="1379"/>
                      <a:pt x="3010" y="1439"/>
                      <a:pt x="3192" y="1470"/>
                    </a:cubicBezTo>
                    <a:cubicBezTo>
                      <a:pt x="3405" y="1500"/>
                      <a:pt x="3618" y="1652"/>
                      <a:pt x="3891" y="1865"/>
                    </a:cubicBezTo>
                    <a:cubicBezTo>
                      <a:pt x="3952" y="1926"/>
                      <a:pt x="4043" y="1956"/>
                      <a:pt x="4043" y="1956"/>
                    </a:cubicBezTo>
                    <a:cubicBezTo>
                      <a:pt x="4068" y="1969"/>
                      <a:pt x="4092" y="1975"/>
                      <a:pt x="4115" y="1975"/>
                    </a:cubicBezTo>
                    <a:cubicBezTo>
                      <a:pt x="4207" y="1975"/>
                      <a:pt x="4299" y="1882"/>
                      <a:pt x="4469" y="1713"/>
                    </a:cubicBezTo>
                    <a:cubicBezTo>
                      <a:pt x="4621" y="1500"/>
                      <a:pt x="4712" y="1288"/>
                      <a:pt x="4803" y="1075"/>
                    </a:cubicBezTo>
                    <a:cubicBezTo>
                      <a:pt x="4803" y="1044"/>
                      <a:pt x="4773" y="984"/>
                      <a:pt x="4651" y="862"/>
                    </a:cubicBezTo>
                    <a:cubicBezTo>
                      <a:pt x="4530" y="771"/>
                      <a:pt x="4347" y="680"/>
                      <a:pt x="4043" y="528"/>
                    </a:cubicBezTo>
                    <a:cubicBezTo>
                      <a:pt x="3739" y="406"/>
                      <a:pt x="3344" y="254"/>
                      <a:pt x="2949" y="132"/>
                    </a:cubicBezTo>
                    <a:cubicBezTo>
                      <a:pt x="2635" y="44"/>
                      <a:pt x="2354" y="0"/>
                      <a:pt x="2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40"/>
              <p:cNvSpPr/>
              <p:nvPr/>
            </p:nvSpPr>
            <p:spPr>
              <a:xfrm>
                <a:off x="5555613" y="3915034"/>
                <a:ext cx="97699" cy="94428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4966" extrusionOk="0">
                    <a:moveTo>
                      <a:pt x="1278" y="0"/>
                    </a:moveTo>
                    <a:cubicBezTo>
                      <a:pt x="1118" y="0"/>
                      <a:pt x="1027" y="34"/>
                      <a:pt x="1004" y="103"/>
                    </a:cubicBezTo>
                    <a:lnTo>
                      <a:pt x="214" y="2291"/>
                    </a:lnTo>
                    <a:cubicBezTo>
                      <a:pt x="1" y="2808"/>
                      <a:pt x="1" y="3294"/>
                      <a:pt x="275" y="3720"/>
                    </a:cubicBezTo>
                    <a:cubicBezTo>
                      <a:pt x="548" y="4145"/>
                      <a:pt x="1004" y="4480"/>
                      <a:pt x="1703" y="4723"/>
                    </a:cubicBezTo>
                    <a:cubicBezTo>
                      <a:pt x="2092" y="4889"/>
                      <a:pt x="2447" y="4966"/>
                      <a:pt x="2774" y="4966"/>
                    </a:cubicBezTo>
                    <a:cubicBezTo>
                      <a:pt x="2985" y="4966"/>
                      <a:pt x="3185" y="4934"/>
                      <a:pt x="3375" y="4875"/>
                    </a:cubicBezTo>
                    <a:cubicBezTo>
                      <a:pt x="3831" y="4723"/>
                      <a:pt x="4165" y="4388"/>
                      <a:pt x="4317" y="3841"/>
                    </a:cubicBezTo>
                    <a:lnTo>
                      <a:pt x="5107" y="1653"/>
                    </a:lnTo>
                    <a:cubicBezTo>
                      <a:pt x="5138" y="1562"/>
                      <a:pt x="5138" y="1501"/>
                      <a:pt x="5107" y="1410"/>
                    </a:cubicBezTo>
                    <a:cubicBezTo>
                      <a:pt x="5077" y="1288"/>
                      <a:pt x="4925" y="1227"/>
                      <a:pt x="4652" y="1106"/>
                    </a:cubicBezTo>
                    <a:cubicBezTo>
                      <a:pt x="4348" y="984"/>
                      <a:pt x="4044" y="923"/>
                      <a:pt x="3770" y="923"/>
                    </a:cubicBezTo>
                    <a:cubicBezTo>
                      <a:pt x="3705" y="916"/>
                      <a:pt x="3648" y="912"/>
                      <a:pt x="3597" y="912"/>
                    </a:cubicBezTo>
                    <a:cubicBezTo>
                      <a:pt x="3432" y="912"/>
                      <a:pt x="3337" y="952"/>
                      <a:pt x="3314" y="1045"/>
                    </a:cubicBezTo>
                    <a:lnTo>
                      <a:pt x="2706" y="2717"/>
                    </a:lnTo>
                    <a:cubicBezTo>
                      <a:pt x="2524" y="3173"/>
                      <a:pt x="2402" y="3477"/>
                      <a:pt x="2341" y="3568"/>
                    </a:cubicBezTo>
                    <a:cubicBezTo>
                      <a:pt x="2272" y="3661"/>
                      <a:pt x="2184" y="3700"/>
                      <a:pt x="2106" y="3700"/>
                    </a:cubicBezTo>
                    <a:cubicBezTo>
                      <a:pt x="2082" y="3700"/>
                      <a:pt x="2059" y="3697"/>
                      <a:pt x="2038" y="3689"/>
                    </a:cubicBezTo>
                    <a:cubicBezTo>
                      <a:pt x="1916" y="3659"/>
                      <a:pt x="1886" y="3537"/>
                      <a:pt x="1886" y="3385"/>
                    </a:cubicBezTo>
                    <a:cubicBezTo>
                      <a:pt x="1886" y="3203"/>
                      <a:pt x="2007" y="2929"/>
                      <a:pt x="2129" y="2474"/>
                    </a:cubicBezTo>
                    <a:lnTo>
                      <a:pt x="2797" y="741"/>
                    </a:lnTo>
                    <a:cubicBezTo>
                      <a:pt x="2828" y="650"/>
                      <a:pt x="2828" y="589"/>
                      <a:pt x="2797" y="498"/>
                    </a:cubicBezTo>
                    <a:cubicBezTo>
                      <a:pt x="2767" y="376"/>
                      <a:pt x="2615" y="255"/>
                      <a:pt x="2341" y="194"/>
                    </a:cubicBezTo>
                    <a:cubicBezTo>
                      <a:pt x="2038" y="72"/>
                      <a:pt x="1734" y="12"/>
                      <a:pt x="1460" y="12"/>
                    </a:cubicBezTo>
                    <a:cubicBezTo>
                      <a:pt x="1392" y="4"/>
                      <a:pt x="1331" y="0"/>
                      <a:pt x="1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0"/>
              <p:cNvSpPr/>
              <p:nvPr/>
            </p:nvSpPr>
            <p:spPr>
              <a:xfrm>
                <a:off x="5636545" y="3947475"/>
                <a:ext cx="102320" cy="86651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4557" extrusionOk="0">
                    <a:moveTo>
                      <a:pt x="3101" y="1558"/>
                    </a:moveTo>
                    <a:lnTo>
                      <a:pt x="3283" y="1649"/>
                    </a:lnTo>
                    <a:cubicBezTo>
                      <a:pt x="3314" y="1649"/>
                      <a:pt x="3344" y="1679"/>
                      <a:pt x="3405" y="1710"/>
                    </a:cubicBezTo>
                    <a:cubicBezTo>
                      <a:pt x="3435" y="1771"/>
                      <a:pt x="3435" y="1831"/>
                      <a:pt x="3435" y="1953"/>
                    </a:cubicBezTo>
                    <a:cubicBezTo>
                      <a:pt x="3435" y="2075"/>
                      <a:pt x="3405" y="2166"/>
                      <a:pt x="3314" y="2379"/>
                    </a:cubicBezTo>
                    <a:cubicBezTo>
                      <a:pt x="3253" y="2561"/>
                      <a:pt x="3162" y="2682"/>
                      <a:pt x="3101" y="2743"/>
                    </a:cubicBezTo>
                    <a:cubicBezTo>
                      <a:pt x="3010" y="2834"/>
                      <a:pt x="2949" y="2865"/>
                      <a:pt x="2918" y="2865"/>
                    </a:cubicBezTo>
                    <a:cubicBezTo>
                      <a:pt x="2858" y="2865"/>
                      <a:pt x="2797" y="2865"/>
                      <a:pt x="2706" y="2834"/>
                    </a:cubicBezTo>
                    <a:lnTo>
                      <a:pt x="2554" y="2743"/>
                    </a:lnTo>
                    <a:lnTo>
                      <a:pt x="3101" y="1558"/>
                    </a:lnTo>
                    <a:close/>
                    <a:moveTo>
                      <a:pt x="1843" y="0"/>
                    </a:moveTo>
                    <a:cubicBezTo>
                      <a:pt x="1752" y="0"/>
                      <a:pt x="1695" y="23"/>
                      <a:pt x="1672" y="68"/>
                    </a:cubicBezTo>
                    <a:lnTo>
                      <a:pt x="61" y="3746"/>
                    </a:lnTo>
                    <a:cubicBezTo>
                      <a:pt x="0" y="3807"/>
                      <a:pt x="0" y="3838"/>
                      <a:pt x="92" y="3929"/>
                    </a:cubicBezTo>
                    <a:cubicBezTo>
                      <a:pt x="122" y="3989"/>
                      <a:pt x="274" y="4081"/>
                      <a:pt x="548" y="4202"/>
                    </a:cubicBezTo>
                    <a:cubicBezTo>
                      <a:pt x="791" y="4293"/>
                      <a:pt x="1034" y="4415"/>
                      <a:pt x="1307" y="4506"/>
                    </a:cubicBezTo>
                    <a:cubicBezTo>
                      <a:pt x="1468" y="4542"/>
                      <a:pt x="1565" y="4557"/>
                      <a:pt x="1631" y="4557"/>
                    </a:cubicBezTo>
                    <a:cubicBezTo>
                      <a:pt x="1677" y="4557"/>
                      <a:pt x="1708" y="4549"/>
                      <a:pt x="1733" y="4537"/>
                    </a:cubicBezTo>
                    <a:lnTo>
                      <a:pt x="2128" y="3655"/>
                    </a:lnTo>
                    <a:lnTo>
                      <a:pt x="2280" y="3716"/>
                    </a:lnTo>
                    <a:cubicBezTo>
                      <a:pt x="2584" y="3838"/>
                      <a:pt x="2858" y="3959"/>
                      <a:pt x="3040" y="4020"/>
                    </a:cubicBezTo>
                    <a:cubicBezTo>
                      <a:pt x="3162" y="4111"/>
                      <a:pt x="3314" y="4141"/>
                      <a:pt x="3405" y="4141"/>
                    </a:cubicBezTo>
                    <a:cubicBezTo>
                      <a:pt x="3466" y="4141"/>
                      <a:pt x="3617" y="4202"/>
                      <a:pt x="3769" y="4202"/>
                    </a:cubicBezTo>
                    <a:cubicBezTo>
                      <a:pt x="3952" y="4202"/>
                      <a:pt x="4104" y="4141"/>
                      <a:pt x="4347" y="4050"/>
                    </a:cubicBezTo>
                    <a:cubicBezTo>
                      <a:pt x="4651" y="3929"/>
                      <a:pt x="4925" y="3594"/>
                      <a:pt x="5137" y="3078"/>
                    </a:cubicBezTo>
                    <a:cubicBezTo>
                      <a:pt x="5289" y="2713"/>
                      <a:pt x="5380" y="2409"/>
                      <a:pt x="5320" y="2105"/>
                    </a:cubicBezTo>
                    <a:cubicBezTo>
                      <a:pt x="5289" y="1862"/>
                      <a:pt x="5168" y="1649"/>
                      <a:pt x="4955" y="1406"/>
                    </a:cubicBezTo>
                    <a:cubicBezTo>
                      <a:pt x="4773" y="1193"/>
                      <a:pt x="4317" y="950"/>
                      <a:pt x="3587" y="616"/>
                    </a:cubicBezTo>
                    <a:cubicBezTo>
                      <a:pt x="2698" y="205"/>
                      <a:pt x="2117" y="0"/>
                      <a:pt x="1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0"/>
              <p:cNvSpPr/>
              <p:nvPr/>
            </p:nvSpPr>
            <p:spPr>
              <a:xfrm>
                <a:off x="5718618" y="3987523"/>
                <a:ext cx="102909" cy="86423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4545" extrusionOk="0">
                    <a:moveTo>
                      <a:pt x="3253" y="1580"/>
                    </a:moveTo>
                    <a:lnTo>
                      <a:pt x="3466" y="1701"/>
                    </a:lnTo>
                    <a:lnTo>
                      <a:pt x="3557" y="1823"/>
                    </a:lnTo>
                    <a:cubicBezTo>
                      <a:pt x="3618" y="1853"/>
                      <a:pt x="3618" y="1914"/>
                      <a:pt x="3618" y="2035"/>
                    </a:cubicBezTo>
                    <a:cubicBezTo>
                      <a:pt x="3618" y="2157"/>
                      <a:pt x="3526" y="2309"/>
                      <a:pt x="3466" y="2461"/>
                    </a:cubicBezTo>
                    <a:cubicBezTo>
                      <a:pt x="3344" y="2613"/>
                      <a:pt x="3253" y="2735"/>
                      <a:pt x="3192" y="2795"/>
                    </a:cubicBezTo>
                    <a:cubicBezTo>
                      <a:pt x="3101" y="2887"/>
                      <a:pt x="3040" y="2917"/>
                      <a:pt x="3010" y="2917"/>
                    </a:cubicBezTo>
                    <a:cubicBezTo>
                      <a:pt x="2949" y="2917"/>
                      <a:pt x="2888" y="2887"/>
                      <a:pt x="2797" y="2856"/>
                    </a:cubicBezTo>
                    <a:lnTo>
                      <a:pt x="2645" y="2765"/>
                    </a:lnTo>
                    <a:lnTo>
                      <a:pt x="3253" y="1580"/>
                    </a:lnTo>
                    <a:close/>
                    <a:moveTo>
                      <a:pt x="2063" y="1"/>
                    </a:moveTo>
                    <a:cubicBezTo>
                      <a:pt x="1991" y="1"/>
                      <a:pt x="1942" y="20"/>
                      <a:pt x="1916" y="60"/>
                    </a:cubicBezTo>
                    <a:lnTo>
                      <a:pt x="31" y="3616"/>
                    </a:lnTo>
                    <a:cubicBezTo>
                      <a:pt x="1" y="3677"/>
                      <a:pt x="31" y="3707"/>
                      <a:pt x="61" y="3798"/>
                    </a:cubicBezTo>
                    <a:cubicBezTo>
                      <a:pt x="153" y="3859"/>
                      <a:pt x="305" y="3981"/>
                      <a:pt x="517" y="4102"/>
                    </a:cubicBezTo>
                    <a:cubicBezTo>
                      <a:pt x="791" y="4224"/>
                      <a:pt x="1034" y="4315"/>
                      <a:pt x="1277" y="4437"/>
                    </a:cubicBezTo>
                    <a:cubicBezTo>
                      <a:pt x="1460" y="4518"/>
                      <a:pt x="1574" y="4545"/>
                      <a:pt x="1640" y="4545"/>
                    </a:cubicBezTo>
                    <a:cubicBezTo>
                      <a:pt x="1672" y="4545"/>
                      <a:pt x="1693" y="4538"/>
                      <a:pt x="1703" y="4528"/>
                    </a:cubicBezTo>
                    <a:lnTo>
                      <a:pt x="2159" y="3707"/>
                    </a:lnTo>
                    <a:lnTo>
                      <a:pt x="2311" y="3798"/>
                    </a:lnTo>
                    <a:cubicBezTo>
                      <a:pt x="2615" y="3981"/>
                      <a:pt x="2827" y="4102"/>
                      <a:pt x="3040" y="4163"/>
                    </a:cubicBezTo>
                    <a:lnTo>
                      <a:pt x="3375" y="4285"/>
                    </a:lnTo>
                    <a:cubicBezTo>
                      <a:pt x="3496" y="4315"/>
                      <a:pt x="3587" y="4376"/>
                      <a:pt x="3739" y="4376"/>
                    </a:cubicBezTo>
                    <a:cubicBezTo>
                      <a:pt x="3891" y="4376"/>
                      <a:pt x="4104" y="4315"/>
                      <a:pt x="4317" y="4254"/>
                    </a:cubicBezTo>
                    <a:cubicBezTo>
                      <a:pt x="4621" y="4133"/>
                      <a:pt x="4894" y="3829"/>
                      <a:pt x="5168" y="3342"/>
                    </a:cubicBezTo>
                    <a:cubicBezTo>
                      <a:pt x="5350" y="2947"/>
                      <a:pt x="5411" y="2643"/>
                      <a:pt x="5411" y="2339"/>
                    </a:cubicBezTo>
                    <a:cubicBezTo>
                      <a:pt x="5411" y="2127"/>
                      <a:pt x="5320" y="1883"/>
                      <a:pt x="5077" y="1640"/>
                    </a:cubicBezTo>
                    <a:cubicBezTo>
                      <a:pt x="4925" y="1428"/>
                      <a:pt x="4469" y="1124"/>
                      <a:pt x="3800" y="759"/>
                    </a:cubicBezTo>
                    <a:cubicBezTo>
                      <a:pt x="2894" y="258"/>
                      <a:pt x="2325" y="1"/>
                      <a:pt x="20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0"/>
              <p:cNvSpPr/>
              <p:nvPr/>
            </p:nvSpPr>
            <p:spPr>
              <a:xfrm>
                <a:off x="5797229" y="4037629"/>
                <a:ext cx="72846" cy="97471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5126" extrusionOk="0">
                    <a:moveTo>
                      <a:pt x="2269" y="1"/>
                    </a:moveTo>
                    <a:cubicBezTo>
                      <a:pt x="2189" y="1"/>
                      <a:pt x="2143" y="24"/>
                      <a:pt x="2128" y="69"/>
                    </a:cubicBezTo>
                    <a:lnTo>
                      <a:pt x="31" y="3321"/>
                    </a:lnTo>
                    <a:cubicBezTo>
                      <a:pt x="0" y="3352"/>
                      <a:pt x="0" y="3443"/>
                      <a:pt x="61" y="3473"/>
                    </a:cubicBezTo>
                    <a:cubicBezTo>
                      <a:pt x="152" y="3504"/>
                      <a:pt x="274" y="3625"/>
                      <a:pt x="456" y="3747"/>
                    </a:cubicBezTo>
                    <a:lnTo>
                      <a:pt x="2584" y="5115"/>
                    </a:lnTo>
                    <a:cubicBezTo>
                      <a:pt x="2598" y="5122"/>
                      <a:pt x="2613" y="5125"/>
                      <a:pt x="2630" y="5125"/>
                    </a:cubicBezTo>
                    <a:cubicBezTo>
                      <a:pt x="2689" y="5125"/>
                      <a:pt x="2770" y="5081"/>
                      <a:pt x="2888" y="4963"/>
                    </a:cubicBezTo>
                    <a:cubicBezTo>
                      <a:pt x="3010" y="4811"/>
                      <a:pt x="3162" y="4629"/>
                      <a:pt x="3314" y="4385"/>
                    </a:cubicBezTo>
                    <a:cubicBezTo>
                      <a:pt x="3466" y="4173"/>
                      <a:pt x="3496" y="4021"/>
                      <a:pt x="3405" y="3960"/>
                    </a:cubicBezTo>
                    <a:cubicBezTo>
                      <a:pt x="3162" y="3808"/>
                      <a:pt x="2797" y="3595"/>
                      <a:pt x="2310" y="3321"/>
                    </a:cubicBezTo>
                    <a:lnTo>
                      <a:pt x="3800" y="1011"/>
                    </a:lnTo>
                    <a:cubicBezTo>
                      <a:pt x="3830" y="1011"/>
                      <a:pt x="3830" y="920"/>
                      <a:pt x="3830" y="890"/>
                    </a:cubicBezTo>
                    <a:cubicBezTo>
                      <a:pt x="3830" y="738"/>
                      <a:pt x="3678" y="586"/>
                      <a:pt x="3466" y="434"/>
                    </a:cubicBezTo>
                    <a:cubicBezTo>
                      <a:pt x="3162" y="252"/>
                      <a:pt x="2888" y="130"/>
                      <a:pt x="2614" y="69"/>
                    </a:cubicBezTo>
                    <a:cubicBezTo>
                      <a:pt x="2462" y="24"/>
                      <a:pt x="2348" y="1"/>
                      <a:pt x="2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40"/>
              <p:cNvSpPr/>
              <p:nvPr/>
            </p:nvSpPr>
            <p:spPr>
              <a:xfrm>
                <a:off x="5855608" y="4077372"/>
                <a:ext cx="75147" cy="82031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4314" extrusionOk="0">
                    <a:moveTo>
                      <a:pt x="2443" y="0"/>
                    </a:moveTo>
                    <a:cubicBezTo>
                      <a:pt x="2356" y="0"/>
                      <a:pt x="2295" y="16"/>
                      <a:pt x="2280" y="46"/>
                    </a:cubicBezTo>
                    <a:lnTo>
                      <a:pt x="31" y="3207"/>
                    </a:lnTo>
                    <a:cubicBezTo>
                      <a:pt x="0" y="3238"/>
                      <a:pt x="31" y="3298"/>
                      <a:pt x="92" y="3359"/>
                    </a:cubicBezTo>
                    <a:cubicBezTo>
                      <a:pt x="122" y="3450"/>
                      <a:pt x="274" y="3542"/>
                      <a:pt x="517" y="3694"/>
                    </a:cubicBezTo>
                    <a:lnTo>
                      <a:pt x="1186" y="4149"/>
                    </a:lnTo>
                    <a:cubicBezTo>
                      <a:pt x="1351" y="4253"/>
                      <a:pt x="1460" y="4314"/>
                      <a:pt x="1532" y="4314"/>
                    </a:cubicBezTo>
                    <a:cubicBezTo>
                      <a:pt x="1566" y="4314"/>
                      <a:pt x="1592" y="4300"/>
                      <a:pt x="1611" y="4271"/>
                    </a:cubicBezTo>
                    <a:lnTo>
                      <a:pt x="3921" y="1049"/>
                    </a:lnTo>
                    <a:cubicBezTo>
                      <a:pt x="3952" y="1019"/>
                      <a:pt x="3952" y="958"/>
                      <a:pt x="3952" y="928"/>
                    </a:cubicBezTo>
                    <a:cubicBezTo>
                      <a:pt x="3921" y="806"/>
                      <a:pt x="3800" y="624"/>
                      <a:pt x="3587" y="472"/>
                    </a:cubicBezTo>
                    <a:cubicBezTo>
                      <a:pt x="3313" y="289"/>
                      <a:pt x="3040" y="137"/>
                      <a:pt x="2766" y="46"/>
                    </a:cubicBezTo>
                    <a:cubicBezTo>
                      <a:pt x="2645" y="16"/>
                      <a:pt x="253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40"/>
              <p:cNvSpPr/>
              <p:nvPr/>
            </p:nvSpPr>
            <p:spPr>
              <a:xfrm>
                <a:off x="5893184" y="4104033"/>
                <a:ext cx="104050" cy="104716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507" extrusionOk="0">
                    <a:moveTo>
                      <a:pt x="2711" y="0"/>
                    </a:moveTo>
                    <a:cubicBezTo>
                      <a:pt x="2631" y="0"/>
                      <a:pt x="2569" y="35"/>
                      <a:pt x="2523" y="103"/>
                    </a:cubicBezTo>
                    <a:lnTo>
                      <a:pt x="61" y="3173"/>
                    </a:lnTo>
                    <a:cubicBezTo>
                      <a:pt x="0" y="3234"/>
                      <a:pt x="0" y="3295"/>
                      <a:pt x="61" y="3355"/>
                    </a:cubicBezTo>
                    <a:cubicBezTo>
                      <a:pt x="91" y="3447"/>
                      <a:pt x="152" y="3507"/>
                      <a:pt x="365" y="3659"/>
                    </a:cubicBezTo>
                    <a:lnTo>
                      <a:pt x="2584" y="5483"/>
                    </a:lnTo>
                    <a:cubicBezTo>
                      <a:pt x="2607" y="5499"/>
                      <a:pt x="2629" y="5506"/>
                      <a:pt x="2650" y="5506"/>
                    </a:cubicBezTo>
                    <a:cubicBezTo>
                      <a:pt x="2712" y="5506"/>
                      <a:pt x="2775" y="5444"/>
                      <a:pt x="2888" y="5331"/>
                    </a:cubicBezTo>
                    <a:cubicBezTo>
                      <a:pt x="3009" y="5270"/>
                      <a:pt x="3161" y="5118"/>
                      <a:pt x="3344" y="4875"/>
                    </a:cubicBezTo>
                    <a:cubicBezTo>
                      <a:pt x="3556" y="4662"/>
                      <a:pt x="3587" y="4541"/>
                      <a:pt x="3496" y="4480"/>
                    </a:cubicBezTo>
                    <a:cubicBezTo>
                      <a:pt x="3283" y="4328"/>
                      <a:pt x="2827" y="3963"/>
                      <a:pt x="2189" y="3507"/>
                    </a:cubicBezTo>
                    <a:lnTo>
                      <a:pt x="2432" y="3203"/>
                    </a:lnTo>
                    <a:lnTo>
                      <a:pt x="3404" y="4024"/>
                    </a:lnTo>
                    <a:cubicBezTo>
                      <a:pt x="3416" y="4035"/>
                      <a:pt x="3439" y="4042"/>
                      <a:pt x="3468" y="4042"/>
                    </a:cubicBezTo>
                    <a:cubicBezTo>
                      <a:pt x="3520" y="4042"/>
                      <a:pt x="3590" y="4021"/>
                      <a:pt x="3648" y="3963"/>
                    </a:cubicBezTo>
                    <a:cubicBezTo>
                      <a:pt x="3769" y="3902"/>
                      <a:pt x="3921" y="3751"/>
                      <a:pt x="4073" y="3568"/>
                    </a:cubicBezTo>
                    <a:cubicBezTo>
                      <a:pt x="4255" y="3355"/>
                      <a:pt x="4316" y="3203"/>
                      <a:pt x="4195" y="3143"/>
                    </a:cubicBezTo>
                    <a:cubicBezTo>
                      <a:pt x="4043" y="3021"/>
                      <a:pt x="3708" y="2747"/>
                      <a:pt x="3161" y="2322"/>
                    </a:cubicBezTo>
                    <a:lnTo>
                      <a:pt x="3435" y="1988"/>
                    </a:lnTo>
                    <a:cubicBezTo>
                      <a:pt x="3921" y="2444"/>
                      <a:pt x="4316" y="2808"/>
                      <a:pt x="4529" y="2991"/>
                    </a:cubicBezTo>
                    <a:cubicBezTo>
                      <a:pt x="4537" y="2998"/>
                      <a:pt x="4550" y="3002"/>
                      <a:pt x="4568" y="3002"/>
                    </a:cubicBezTo>
                    <a:cubicBezTo>
                      <a:pt x="4620" y="3002"/>
                      <a:pt x="4711" y="2968"/>
                      <a:pt x="4803" y="2899"/>
                    </a:cubicBezTo>
                    <a:cubicBezTo>
                      <a:pt x="4924" y="2839"/>
                      <a:pt x="5076" y="2687"/>
                      <a:pt x="5259" y="2444"/>
                    </a:cubicBezTo>
                    <a:cubicBezTo>
                      <a:pt x="5441" y="2231"/>
                      <a:pt x="5471" y="2109"/>
                      <a:pt x="5411" y="2048"/>
                    </a:cubicBezTo>
                    <a:lnTo>
                      <a:pt x="3283" y="316"/>
                    </a:lnTo>
                    <a:cubicBezTo>
                      <a:pt x="3040" y="164"/>
                      <a:pt x="2888" y="73"/>
                      <a:pt x="2796" y="12"/>
                    </a:cubicBezTo>
                    <a:cubicBezTo>
                      <a:pt x="2766" y="4"/>
                      <a:pt x="2738" y="0"/>
                      <a:pt x="2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40"/>
              <p:cNvSpPr/>
              <p:nvPr/>
            </p:nvSpPr>
            <p:spPr>
              <a:xfrm>
                <a:off x="5955594" y="4167184"/>
                <a:ext cx="104069" cy="93135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4898" extrusionOk="0">
                    <a:moveTo>
                      <a:pt x="2926" y="1"/>
                    </a:moveTo>
                    <a:cubicBezTo>
                      <a:pt x="2597" y="1"/>
                      <a:pt x="2290" y="146"/>
                      <a:pt x="2007" y="430"/>
                    </a:cubicBezTo>
                    <a:cubicBezTo>
                      <a:pt x="1855" y="581"/>
                      <a:pt x="1733" y="764"/>
                      <a:pt x="1703" y="946"/>
                    </a:cubicBezTo>
                    <a:cubicBezTo>
                      <a:pt x="1673" y="1159"/>
                      <a:pt x="1673" y="1341"/>
                      <a:pt x="1703" y="1493"/>
                    </a:cubicBezTo>
                    <a:cubicBezTo>
                      <a:pt x="1794" y="1676"/>
                      <a:pt x="1825" y="1828"/>
                      <a:pt x="1885" y="2010"/>
                    </a:cubicBezTo>
                    <a:lnTo>
                      <a:pt x="2129" y="2466"/>
                    </a:lnTo>
                    <a:cubicBezTo>
                      <a:pt x="2250" y="2588"/>
                      <a:pt x="2281" y="2709"/>
                      <a:pt x="2311" y="2831"/>
                    </a:cubicBezTo>
                    <a:cubicBezTo>
                      <a:pt x="2341" y="2922"/>
                      <a:pt x="2341" y="3013"/>
                      <a:pt x="2311" y="3044"/>
                    </a:cubicBezTo>
                    <a:cubicBezTo>
                      <a:pt x="2281" y="3074"/>
                      <a:pt x="2250" y="3074"/>
                      <a:pt x="2159" y="3074"/>
                    </a:cubicBezTo>
                    <a:cubicBezTo>
                      <a:pt x="2098" y="3044"/>
                      <a:pt x="1977" y="2983"/>
                      <a:pt x="1855" y="2861"/>
                    </a:cubicBezTo>
                    <a:cubicBezTo>
                      <a:pt x="1733" y="2740"/>
                      <a:pt x="1581" y="2527"/>
                      <a:pt x="1399" y="2162"/>
                    </a:cubicBezTo>
                    <a:cubicBezTo>
                      <a:pt x="1217" y="1828"/>
                      <a:pt x="1095" y="1645"/>
                      <a:pt x="1095" y="1645"/>
                    </a:cubicBezTo>
                    <a:cubicBezTo>
                      <a:pt x="1074" y="1614"/>
                      <a:pt x="1042" y="1600"/>
                      <a:pt x="998" y="1600"/>
                    </a:cubicBezTo>
                    <a:cubicBezTo>
                      <a:pt x="917" y="1600"/>
                      <a:pt x="798" y="1647"/>
                      <a:pt x="639" y="1706"/>
                    </a:cubicBezTo>
                    <a:cubicBezTo>
                      <a:pt x="426" y="1858"/>
                      <a:pt x="214" y="2010"/>
                      <a:pt x="62" y="2162"/>
                    </a:cubicBezTo>
                    <a:cubicBezTo>
                      <a:pt x="1" y="2223"/>
                      <a:pt x="1" y="2314"/>
                      <a:pt x="62" y="2466"/>
                    </a:cubicBezTo>
                    <a:cubicBezTo>
                      <a:pt x="122" y="2618"/>
                      <a:pt x="274" y="2861"/>
                      <a:pt x="457" y="3135"/>
                    </a:cubicBezTo>
                    <a:cubicBezTo>
                      <a:pt x="639" y="3439"/>
                      <a:pt x="913" y="3682"/>
                      <a:pt x="1186" y="3955"/>
                    </a:cubicBezTo>
                    <a:cubicBezTo>
                      <a:pt x="1429" y="4229"/>
                      <a:pt x="1673" y="4442"/>
                      <a:pt x="1885" y="4563"/>
                    </a:cubicBezTo>
                    <a:cubicBezTo>
                      <a:pt x="2129" y="4685"/>
                      <a:pt x="2311" y="4746"/>
                      <a:pt x="2463" y="4806"/>
                    </a:cubicBezTo>
                    <a:cubicBezTo>
                      <a:pt x="2615" y="4837"/>
                      <a:pt x="2767" y="4837"/>
                      <a:pt x="2949" y="4898"/>
                    </a:cubicBezTo>
                    <a:cubicBezTo>
                      <a:pt x="3192" y="4867"/>
                      <a:pt x="3375" y="4746"/>
                      <a:pt x="3557" y="4563"/>
                    </a:cubicBezTo>
                    <a:cubicBezTo>
                      <a:pt x="3770" y="4381"/>
                      <a:pt x="3861" y="4199"/>
                      <a:pt x="3922" y="3986"/>
                    </a:cubicBezTo>
                    <a:cubicBezTo>
                      <a:pt x="3983" y="3803"/>
                      <a:pt x="3983" y="3621"/>
                      <a:pt x="3952" y="3439"/>
                    </a:cubicBezTo>
                    <a:cubicBezTo>
                      <a:pt x="3861" y="3226"/>
                      <a:pt x="3831" y="3074"/>
                      <a:pt x="3770" y="2892"/>
                    </a:cubicBezTo>
                    <a:cubicBezTo>
                      <a:pt x="3679" y="2709"/>
                      <a:pt x="3618" y="2557"/>
                      <a:pt x="3527" y="2436"/>
                    </a:cubicBezTo>
                    <a:cubicBezTo>
                      <a:pt x="3436" y="2314"/>
                      <a:pt x="3375" y="2223"/>
                      <a:pt x="3344" y="2101"/>
                    </a:cubicBezTo>
                    <a:cubicBezTo>
                      <a:pt x="3314" y="1980"/>
                      <a:pt x="3314" y="1919"/>
                      <a:pt x="3344" y="1858"/>
                    </a:cubicBezTo>
                    <a:cubicBezTo>
                      <a:pt x="3366" y="1837"/>
                      <a:pt x="3403" y="1815"/>
                      <a:pt x="3454" y="1815"/>
                    </a:cubicBezTo>
                    <a:cubicBezTo>
                      <a:pt x="3476" y="1815"/>
                      <a:pt x="3500" y="1819"/>
                      <a:pt x="3527" y="1828"/>
                    </a:cubicBezTo>
                    <a:cubicBezTo>
                      <a:pt x="3557" y="1828"/>
                      <a:pt x="3679" y="1919"/>
                      <a:pt x="3831" y="2071"/>
                    </a:cubicBezTo>
                    <a:cubicBezTo>
                      <a:pt x="3983" y="2223"/>
                      <a:pt x="4135" y="2405"/>
                      <a:pt x="4256" y="2709"/>
                    </a:cubicBezTo>
                    <a:lnTo>
                      <a:pt x="4317" y="2861"/>
                    </a:lnTo>
                    <a:cubicBezTo>
                      <a:pt x="4358" y="2888"/>
                      <a:pt x="4411" y="2904"/>
                      <a:pt x="4482" y="2904"/>
                    </a:cubicBezTo>
                    <a:cubicBezTo>
                      <a:pt x="4569" y="2904"/>
                      <a:pt x="4683" y="2881"/>
                      <a:pt x="4834" y="2831"/>
                    </a:cubicBezTo>
                    <a:cubicBezTo>
                      <a:pt x="5077" y="2709"/>
                      <a:pt x="5290" y="2588"/>
                      <a:pt x="5442" y="2436"/>
                    </a:cubicBezTo>
                    <a:cubicBezTo>
                      <a:pt x="5472" y="2405"/>
                      <a:pt x="5472" y="2314"/>
                      <a:pt x="5442" y="2162"/>
                    </a:cubicBezTo>
                    <a:cubicBezTo>
                      <a:pt x="5381" y="2010"/>
                      <a:pt x="5229" y="1828"/>
                      <a:pt x="5047" y="1554"/>
                    </a:cubicBezTo>
                    <a:cubicBezTo>
                      <a:pt x="4834" y="1311"/>
                      <a:pt x="4560" y="1007"/>
                      <a:pt x="4256" y="703"/>
                    </a:cubicBezTo>
                    <a:cubicBezTo>
                      <a:pt x="3783" y="230"/>
                      <a:pt x="3338" y="1"/>
                      <a:pt x="29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40"/>
              <p:cNvSpPr/>
              <p:nvPr/>
            </p:nvSpPr>
            <p:spPr>
              <a:xfrm>
                <a:off x="6033046" y="4255418"/>
                <a:ext cx="102909" cy="90454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4757" extrusionOk="0">
                    <a:moveTo>
                      <a:pt x="3072" y="0"/>
                    </a:moveTo>
                    <a:cubicBezTo>
                      <a:pt x="2803" y="0"/>
                      <a:pt x="2538" y="106"/>
                      <a:pt x="2281" y="318"/>
                    </a:cubicBezTo>
                    <a:cubicBezTo>
                      <a:pt x="2068" y="410"/>
                      <a:pt x="1977" y="562"/>
                      <a:pt x="1885" y="774"/>
                    </a:cubicBezTo>
                    <a:cubicBezTo>
                      <a:pt x="1825" y="957"/>
                      <a:pt x="1825" y="1109"/>
                      <a:pt x="1825" y="1291"/>
                    </a:cubicBezTo>
                    <a:cubicBezTo>
                      <a:pt x="1855" y="1443"/>
                      <a:pt x="1885" y="1625"/>
                      <a:pt x="1916" y="1808"/>
                    </a:cubicBezTo>
                    <a:cubicBezTo>
                      <a:pt x="1977" y="2021"/>
                      <a:pt x="2007" y="2173"/>
                      <a:pt x="2068" y="2325"/>
                    </a:cubicBezTo>
                    <a:cubicBezTo>
                      <a:pt x="2129" y="2477"/>
                      <a:pt x="2159" y="2568"/>
                      <a:pt x="2189" y="2689"/>
                    </a:cubicBezTo>
                    <a:cubicBezTo>
                      <a:pt x="2220" y="2811"/>
                      <a:pt x="2189" y="2872"/>
                      <a:pt x="2159" y="2932"/>
                    </a:cubicBezTo>
                    <a:cubicBezTo>
                      <a:pt x="2094" y="2954"/>
                      <a:pt x="2060" y="2975"/>
                      <a:pt x="2024" y="2975"/>
                    </a:cubicBezTo>
                    <a:cubicBezTo>
                      <a:pt x="2010" y="2975"/>
                      <a:pt x="1994" y="2972"/>
                      <a:pt x="1977" y="2963"/>
                    </a:cubicBezTo>
                    <a:cubicBezTo>
                      <a:pt x="1885" y="2932"/>
                      <a:pt x="1825" y="2841"/>
                      <a:pt x="1703" y="2689"/>
                    </a:cubicBezTo>
                    <a:cubicBezTo>
                      <a:pt x="1581" y="2537"/>
                      <a:pt x="1460" y="2294"/>
                      <a:pt x="1369" y="1929"/>
                    </a:cubicBezTo>
                    <a:cubicBezTo>
                      <a:pt x="1247" y="1565"/>
                      <a:pt x="1156" y="1382"/>
                      <a:pt x="1156" y="1382"/>
                    </a:cubicBezTo>
                    <a:cubicBezTo>
                      <a:pt x="1130" y="1344"/>
                      <a:pt x="1089" y="1327"/>
                      <a:pt x="1032" y="1327"/>
                    </a:cubicBezTo>
                    <a:cubicBezTo>
                      <a:pt x="952" y="1327"/>
                      <a:pt x="841" y="1360"/>
                      <a:pt x="700" y="1413"/>
                    </a:cubicBezTo>
                    <a:cubicBezTo>
                      <a:pt x="487" y="1473"/>
                      <a:pt x="244" y="1595"/>
                      <a:pt x="62" y="1747"/>
                    </a:cubicBezTo>
                    <a:cubicBezTo>
                      <a:pt x="1" y="1777"/>
                      <a:pt x="1" y="1899"/>
                      <a:pt x="31" y="2051"/>
                    </a:cubicBezTo>
                    <a:cubicBezTo>
                      <a:pt x="62" y="2233"/>
                      <a:pt x="183" y="2477"/>
                      <a:pt x="335" y="2781"/>
                    </a:cubicBezTo>
                    <a:cubicBezTo>
                      <a:pt x="518" y="3084"/>
                      <a:pt x="700" y="3388"/>
                      <a:pt x="943" y="3692"/>
                    </a:cubicBezTo>
                    <a:cubicBezTo>
                      <a:pt x="1156" y="3996"/>
                      <a:pt x="1399" y="4209"/>
                      <a:pt x="1581" y="4361"/>
                    </a:cubicBezTo>
                    <a:cubicBezTo>
                      <a:pt x="1764" y="4513"/>
                      <a:pt x="1977" y="4635"/>
                      <a:pt x="2129" y="4665"/>
                    </a:cubicBezTo>
                    <a:cubicBezTo>
                      <a:pt x="2281" y="4726"/>
                      <a:pt x="2433" y="4756"/>
                      <a:pt x="2463" y="4756"/>
                    </a:cubicBezTo>
                    <a:cubicBezTo>
                      <a:pt x="2736" y="4756"/>
                      <a:pt x="2949" y="4665"/>
                      <a:pt x="3132" y="4513"/>
                    </a:cubicBezTo>
                    <a:cubicBezTo>
                      <a:pt x="3344" y="4361"/>
                      <a:pt x="3496" y="4209"/>
                      <a:pt x="3557" y="4027"/>
                    </a:cubicBezTo>
                    <a:cubicBezTo>
                      <a:pt x="3648" y="3875"/>
                      <a:pt x="3679" y="3692"/>
                      <a:pt x="3679" y="3510"/>
                    </a:cubicBezTo>
                    <a:cubicBezTo>
                      <a:pt x="3679" y="3358"/>
                      <a:pt x="3648" y="3145"/>
                      <a:pt x="3588" y="2963"/>
                    </a:cubicBezTo>
                    <a:cubicBezTo>
                      <a:pt x="3557" y="2781"/>
                      <a:pt x="3527" y="2629"/>
                      <a:pt x="3436" y="2477"/>
                    </a:cubicBezTo>
                    <a:cubicBezTo>
                      <a:pt x="3405" y="2325"/>
                      <a:pt x="3375" y="2203"/>
                      <a:pt x="3344" y="2081"/>
                    </a:cubicBezTo>
                    <a:cubicBezTo>
                      <a:pt x="3284" y="1990"/>
                      <a:pt x="3344" y="1899"/>
                      <a:pt x="3375" y="1869"/>
                    </a:cubicBezTo>
                    <a:cubicBezTo>
                      <a:pt x="3405" y="1853"/>
                      <a:pt x="3436" y="1846"/>
                      <a:pt x="3466" y="1846"/>
                    </a:cubicBezTo>
                    <a:cubicBezTo>
                      <a:pt x="3496" y="1846"/>
                      <a:pt x="3527" y="1853"/>
                      <a:pt x="3557" y="1869"/>
                    </a:cubicBezTo>
                    <a:cubicBezTo>
                      <a:pt x="3588" y="1899"/>
                      <a:pt x="3709" y="1990"/>
                      <a:pt x="3831" y="2173"/>
                    </a:cubicBezTo>
                    <a:cubicBezTo>
                      <a:pt x="3952" y="2355"/>
                      <a:pt x="4043" y="2598"/>
                      <a:pt x="4135" y="2902"/>
                    </a:cubicBezTo>
                    <a:cubicBezTo>
                      <a:pt x="4165" y="2993"/>
                      <a:pt x="4195" y="3084"/>
                      <a:pt x="4195" y="3084"/>
                    </a:cubicBezTo>
                    <a:cubicBezTo>
                      <a:pt x="4253" y="3123"/>
                      <a:pt x="4335" y="3161"/>
                      <a:pt x="4457" y="3161"/>
                    </a:cubicBezTo>
                    <a:cubicBezTo>
                      <a:pt x="4528" y="3161"/>
                      <a:pt x="4612" y="3148"/>
                      <a:pt x="4712" y="3115"/>
                    </a:cubicBezTo>
                    <a:cubicBezTo>
                      <a:pt x="4955" y="3054"/>
                      <a:pt x="5168" y="2932"/>
                      <a:pt x="5351" y="2811"/>
                    </a:cubicBezTo>
                    <a:cubicBezTo>
                      <a:pt x="5411" y="2781"/>
                      <a:pt x="5381" y="2689"/>
                      <a:pt x="5381" y="2537"/>
                    </a:cubicBezTo>
                    <a:cubicBezTo>
                      <a:pt x="5381" y="2385"/>
                      <a:pt x="5259" y="2203"/>
                      <a:pt x="5107" y="1899"/>
                    </a:cubicBezTo>
                    <a:cubicBezTo>
                      <a:pt x="4955" y="1595"/>
                      <a:pt x="4743" y="1261"/>
                      <a:pt x="4469" y="926"/>
                    </a:cubicBezTo>
                    <a:cubicBezTo>
                      <a:pt x="4008" y="312"/>
                      <a:pt x="3535" y="0"/>
                      <a:pt x="3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0"/>
              <p:cNvSpPr/>
              <p:nvPr/>
            </p:nvSpPr>
            <p:spPr>
              <a:xfrm>
                <a:off x="6079292" y="4337756"/>
                <a:ext cx="102320" cy="96482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5074" extrusionOk="0">
                    <a:moveTo>
                      <a:pt x="3557" y="1520"/>
                    </a:moveTo>
                    <a:lnTo>
                      <a:pt x="3648" y="1642"/>
                    </a:lnTo>
                    <a:lnTo>
                      <a:pt x="2675" y="2280"/>
                    </a:lnTo>
                    <a:lnTo>
                      <a:pt x="2523" y="1946"/>
                    </a:lnTo>
                    <a:lnTo>
                      <a:pt x="3557" y="1520"/>
                    </a:lnTo>
                    <a:close/>
                    <a:moveTo>
                      <a:pt x="4195" y="1"/>
                    </a:moveTo>
                    <a:cubicBezTo>
                      <a:pt x="4013" y="31"/>
                      <a:pt x="3283" y="183"/>
                      <a:pt x="2067" y="396"/>
                    </a:cubicBezTo>
                    <a:cubicBezTo>
                      <a:pt x="852" y="578"/>
                      <a:pt x="183" y="730"/>
                      <a:pt x="92" y="761"/>
                    </a:cubicBezTo>
                    <a:cubicBezTo>
                      <a:pt x="31" y="791"/>
                      <a:pt x="1" y="913"/>
                      <a:pt x="61" y="1156"/>
                    </a:cubicBezTo>
                    <a:cubicBezTo>
                      <a:pt x="152" y="1338"/>
                      <a:pt x="244" y="1612"/>
                      <a:pt x="396" y="1916"/>
                    </a:cubicBezTo>
                    <a:cubicBezTo>
                      <a:pt x="548" y="2159"/>
                      <a:pt x="669" y="2402"/>
                      <a:pt x="791" y="2463"/>
                    </a:cubicBezTo>
                    <a:cubicBezTo>
                      <a:pt x="852" y="2584"/>
                      <a:pt x="973" y="2584"/>
                      <a:pt x="1125" y="2584"/>
                    </a:cubicBezTo>
                    <a:lnTo>
                      <a:pt x="1429" y="2432"/>
                    </a:lnTo>
                    <a:lnTo>
                      <a:pt x="1733" y="3010"/>
                    </a:lnTo>
                    <a:lnTo>
                      <a:pt x="1399" y="3223"/>
                    </a:lnTo>
                    <a:cubicBezTo>
                      <a:pt x="1277" y="3344"/>
                      <a:pt x="1399" y="3739"/>
                      <a:pt x="1763" y="4438"/>
                    </a:cubicBezTo>
                    <a:cubicBezTo>
                      <a:pt x="1976" y="4803"/>
                      <a:pt x="2128" y="4986"/>
                      <a:pt x="2280" y="5046"/>
                    </a:cubicBezTo>
                    <a:cubicBezTo>
                      <a:pt x="2321" y="5046"/>
                      <a:pt x="2348" y="5073"/>
                      <a:pt x="2379" y="5073"/>
                    </a:cubicBezTo>
                    <a:cubicBezTo>
                      <a:pt x="2395" y="5073"/>
                      <a:pt x="2412" y="5067"/>
                      <a:pt x="2432" y="5046"/>
                    </a:cubicBezTo>
                    <a:cubicBezTo>
                      <a:pt x="2463" y="5016"/>
                      <a:pt x="3435" y="4043"/>
                      <a:pt x="5320" y="2007"/>
                    </a:cubicBezTo>
                    <a:cubicBezTo>
                      <a:pt x="5381" y="1946"/>
                      <a:pt x="5350" y="1703"/>
                      <a:pt x="5168" y="1368"/>
                    </a:cubicBezTo>
                    <a:cubicBezTo>
                      <a:pt x="4955" y="1034"/>
                      <a:pt x="4773" y="700"/>
                      <a:pt x="4590" y="426"/>
                    </a:cubicBezTo>
                    <a:cubicBezTo>
                      <a:pt x="4408" y="122"/>
                      <a:pt x="4286" y="1"/>
                      <a:pt x="41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0"/>
              <p:cNvSpPr/>
              <p:nvPr/>
            </p:nvSpPr>
            <p:spPr>
              <a:xfrm>
                <a:off x="6121489" y="4415702"/>
                <a:ext cx="88439" cy="80662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242" extrusionOk="0">
                    <a:moveTo>
                      <a:pt x="3799" y="0"/>
                    </a:moveTo>
                    <a:cubicBezTo>
                      <a:pt x="3789" y="0"/>
                      <a:pt x="3779" y="2"/>
                      <a:pt x="3769" y="5"/>
                    </a:cubicBezTo>
                    <a:lnTo>
                      <a:pt x="92" y="1191"/>
                    </a:lnTo>
                    <a:cubicBezTo>
                      <a:pt x="61" y="1221"/>
                      <a:pt x="0" y="1251"/>
                      <a:pt x="0" y="1342"/>
                    </a:cubicBezTo>
                    <a:cubicBezTo>
                      <a:pt x="0" y="1403"/>
                      <a:pt x="31" y="1555"/>
                      <a:pt x="122" y="1798"/>
                    </a:cubicBezTo>
                    <a:lnTo>
                      <a:pt x="882" y="4139"/>
                    </a:lnTo>
                    <a:cubicBezTo>
                      <a:pt x="905" y="4207"/>
                      <a:pt x="979" y="4241"/>
                      <a:pt x="1091" y="4241"/>
                    </a:cubicBezTo>
                    <a:cubicBezTo>
                      <a:pt x="1129" y="4241"/>
                      <a:pt x="1171" y="4238"/>
                      <a:pt x="1216" y="4230"/>
                    </a:cubicBezTo>
                    <a:cubicBezTo>
                      <a:pt x="1429" y="4230"/>
                      <a:pt x="1642" y="4139"/>
                      <a:pt x="1915" y="4078"/>
                    </a:cubicBezTo>
                    <a:cubicBezTo>
                      <a:pt x="2189" y="3987"/>
                      <a:pt x="2280" y="3896"/>
                      <a:pt x="2250" y="3805"/>
                    </a:cubicBezTo>
                    <a:cubicBezTo>
                      <a:pt x="2189" y="3531"/>
                      <a:pt x="2037" y="3166"/>
                      <a:pt x="1824" y="2619"/>
                    </a:cubicBezTo>
                    <a:lnTo>
                      <a:pt x="4469" y="1798"/>
                    </a:lnTo>
                    <a:cubicBezTo>
                      <a:pt x="4499" y="1798"/>
                      <a:pt x="4529" y="1768"/>
                      <a:pt x="4560" y="1707"/>
                    </a:cubicBezTo>
                    <a:cubicBezTo>
                      <a:pt x="4651" y="1616"/>
                      <a:pt x="4651" y="1373"/>
                      <a:pt x="4560" y="1099"/>
                    </a:cubicBezTo>
                    <a:cubicBezTo>
                      <a:pt x="4469" y="795"/>
                      <a:pt x="4317" y="552"/>
                      <a:pt x="4165" y="309"/>
                    </a:cubicBezTo>
                    <a:cubicBezTo>
                      <a:pt x="4028" y="118"/>
                      <a:pt x="3892" y="0"/>
                      <a:pt x="37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40"/>
              <p:cNvSpPr/>
              <p:nvPr/>
            </p:nvSpPr>
            <p:spPr>
              <a:xfrm>
                <a:off x="6141132" y="4495550"/>
                <a:ext cx="89028" cy="76745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4036" extrusionOk="0">
                    <a:moveTo>
                      <a:pt x="4074" y="1"/>
                    </a:moveTo>
                    <a:lnTo>
                      <a:pt x="153" y="335"/>
                    </a:lnTo>
                    <a:cubicBezTo>
                      <a:pt x="122" y="335"/>
                      <a:pt x="92" y="365"/>
                      <a:pt x="31" y="457"/>
                    </a:cubicBezTo>
                    <a:cubicBezTo>
                      <a:pt x="31" y="517"/>
                      <a:pt x="1" y="669"/>
                      <a:pt x="31" y="882"/>
                    </a:cubicBezTo>
                    <a:lnTo>
                      <a:pt x="305" y="3800"/>
                    </a:lnTo>
                    <a:cubicBezTo>
                      <a:pt x="305" y="3861"/>
                      <a:pt x="396" y="3891"/>
                      <a:pt x="578" y="4013"/>
                    </a:cubicBezTo>
                    <a:cubicBezTo>
                      <a:pt x="654" y="4028"/>
                      <a:pt x="738" y="4036"/>
                      <a:pt x="841" y="4036"/>
                    </a:cubicBezTo>
                    <a:cubicBezTo>
                      <a:pt x="943" y="4036"/>
                      <a:pt x="1065" y="4028"/>
                      <a:pt x="1217" y="4013"/>
                    </a:cubicBezTo>
                    <a:cubicBezTo>
                      <a:pt x="1521" y="3982"/>
                      <a:pt x="1642" y="3891"/>
                      <a:pt x="1642" y="3831"/>
                    </a:cubicBezTo>
                    <a:cubicBezTo>
                      <a:pt x="1581" y="3527"/>
                      <a:pt x="1521" y="2979"/>
                      <a:pt x="1399" y="2189"/>
                    </a:cubicBezTo>
                    <a:lnTo>
                      <a:pt x="1794" y="2159"/>
                    </a:lnTo>
                    <a:lnTo>
                      <a:pt x="1855" y="3375"/>
                    </a:lnTo>
                    <a:cubicBezTo>
                      <a:pt x="1855" y="3496"/>
                      <a:pt x="1946" y="3527"/>
                      <a:pt x="2098" y="3557"/>
                    </a:cubicBezTo>
                    <a:cubicBezTo>
                      <a:pt x="2199" y="3557"/>
                      <a:pt x="2314" y="3570"/>
                      <a:pt x="2461" y="3570"/>
                    </a:cubicBezTo>
                    <a:cubicBezTo>
                      <a:pt x="2534" y="3570"/>
                      <a:pt x="2615" y="3567"/>
                      <a:pt x="2706" y="3557"/>
                    </a:cubicBezTo>
                    <a:cubicBezTo>
                      <a:pt x="2949" y="3527"/>
                      <a:pt x="3071" y="3435"/>
                      <a:pt x="3071" y="3344"/>
                    </a:cubicBezTo>
                    <a:cubicBezTo>
                      <a:pt x="3071" y="3131"/>
                      <a:pt x="3010" y="2736"/>
                      <a:pt x="2919" y="2037"/>
                    </a:cubicBezTo>
                    <a:lnTo>
                      <a:pt x="3344" y="2007"/>
                    </a:lnTo>
                    <a:cubicBezTo>
                      <a:pt x="3344" y="2675"/>
                      <a:pt x="3344" y="3162"/>
                      <a:pt x="3375" y="3496"/>
                    </a:cubicBezTo>
                    <a:cubicBezTo>
                      <a:pt x="3375" y="3557"/>
                      <a:pt x="3466" y="3587"/>
                      <a:pt x="3618" y="3618"/>
                    </a:cubicBezTo>
                    <a:cubicBezTo>
                      <a:pt x="3694" y="3648"/>
                      <a:pt x="3778" y="3663"/>
                      <a:pt x="3880" y="3663"/>
                    </a:cubicBezTo>
                    <a:cubicBezTo>
                      <a:pt x="3983" y="3663"/>
                      <a:pt x="4104" y="3648"/>
                      <a:pt x="4256" y="3618"/>
                    </a:cubicBezTo>
                    <a:cubicBezTo>
                      <a:pt x="4560" y="3587"/>
                      <a:pt x="4682" y="3527"/>
                      <a:pt x="4682" y="3435"/>
                    </a:cubicBezTo>
                    <a:lnTo>
                      <a:pt x="4408" y="700"/>
                    </a:lnTo>
                    <a:cubicBezTo>
                      <a:pt x="4408" y="457"/>
                      <a:pt x="4317" y="244"/>
                      <a:pt x="4287" y="122"/>
                    </a:cubicBezTo>
                    <a:cubicBezTo>
                      <a:pt x="4256" y="31"/>
                      <a:pt x="4165" y="1"/>
                      <a:pt x="40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40"/>
              <p:cNvSpPr/>
              <p:nvPr/>
            </p:nvSpPr>
            <p:spPr>
              <a:xfrm>
                <a:off x="5987388" y="4736005"/>
                <a:ext cx="130633" cy="121772"/>
              </a:xfrm>
              <a:custGeom>
                <a:avLst/>
                <a:gdLst/>
                <a:ahLst/>
                <a:cxnLst/>
                <a:rect l="l" t="t" r="r" b="b"/>
                <a:pathLst>
                  <a:path w="6870" h="6404" extrusionOk="0">
                    <a:moveTo>
                      <a:pt x="4530" y="0"/>
                    </a:moveTo>
                    <a:cubicBezTo>
                      <a:pt x="4438" y="0"/>
                      <a:pt x="4317" y="61"/>
                      <a:pt x="4134" y="183"/>
                    </a:cubicBezTo>
                    <a:cubicBezTo>
                      <a:pt x="3952" y="304"/>
                      <a:pt x="3830" y="365"/>
                      <a:pt x="3709" y="456"/>
                    </a:cubicBezTo>
                    <a:cubicBezTo>
                      <a:pt x="3223" y="760"/>
                      <a:pt x="3040" y="942"/>
                      <a:pt x="3010" y="1094"/>
                    </a:cubicBezTo>
                    <a:cubicBezTo>
                      <a:pt x="3192" y="1368"/>
                      <a:pt x="3526" y="1824"/>
                      <a:pt x="4074" y="2493"/>
                    </a:cubicBezTo>
                    <a:lnTo>
                      <a:pt x="4013" y="2553"/>
                    </a:lnTo>
                    <a:lnTo>
                      <a:pt x="2858" y="1368"/>
                    </a:lnTo>
                    <a:cubicBezTo>
                      <a:pt x="2797" y="1338"/>
                      <a:pt x="2736" y="1277"/>
                      <a:pt x="2706" y="1277"/>
                    </a:cubicBezTo>
                    <a:cubicBezTo>
                      <a:pt x="2645" y="1277"/>
                      <a:pt x="2554" y="1338"/>
                      <a:pt x="2402" y="1429"/>
                    </a:cubicBezTo>
                    <a:cubicBezTo>
                      <a:pt x="2250" y="1550"/>
                      <a:pt x="2128" y="1642"/>
                      <a:pt x="2037" y="1702"/>
                    </a:cubicBezTo>
                    <a:cubicBezTo>
                      <a:pt x="1976" y="1794"/>
                      <a:pt x="1946" y="1824"/>
                      <a:pt x="1976" y="1885"/>
                    </a:cubicBezTo>
                    <a:lnTo>
                      <a:pt x="2554" y="3465"/>
                    </a:lnTo>
                    <a:lnTo>
                      <a:pt x="2493" y="3496"/>
                    </a:lnTo>
                    <a:cubicBezTo>
                      <a:pt x="2098" y="2766"/>
                      <a:pt x="1824" y="2250"/>
                      <a:pt x="1642" y="1976"/>
                    </a:cubicBezTo>
                    <a:cubicBezTo>
                      <a:pt x="1613" y="1938"/>
                      <a:pt x="1576" y="1921"/>
                      <a:pt x="1528" y="1921"/>
                    </a:cubicBezTo>
                    <a:cubicBezTo>
                      <a:pt x="1424" y="1921"/>
                      <a:pt x="1273" y="2003"/>
                      <a:pt x="1064" y="2128"/>
                    </a:cubicBezTo>
                    <a:cubicBezTo>
                      <a:pt x="760" y="2341"/>
                      <a:pt x="487" y="2553"/>
                      <a:pt x="305" y="2705"/>
                    </a:cubicBezTo>
                    <a:cubicBezTo>
                      <a:pt x="61" y="2857"/>
                      <a:pt x="1" y="2949"/>
                      <a:pt x="31" y="3009"/>
                    </a:cubicBezTo>
                    <a:lnTo>
                      <a:pt x="2189" y="6353"/>
                    </a:lnTo>
                    <a:cubicBezTo>
                      <a:pt x="2225" y="6389"/>
                      <a:pt x="2271" y="6403"/>
                      <a:pt x="2333" y="6403"/>
                    </a:cubicBezTo>
                    <a:cubicBezTo>
                      <a:pt x="2378" y="6403"/>
                      <a:pt x="2430" y="6396"/>
                      <a:pt x="2493" y="6383"/>
                    </a:cubicBezTo>
                    <a:cubicBezTo>
                      <a:pt x="2645" y="6292"/>
                      <a:pt x="2888" y="6231"/>
                      <a:pt x="3162" y="6049"/>
                    </a:cubicBezTo>
                    <a:cubicBezTo>
                      <a:pt x="3466" y="5897"/>
                      <a:pt x="3648" y="5684"/>
                      <a:pt x="3830" y="5471"/>
                    </a:cubicBezTo>
                    <a:cubicBezTo>
                      <a:pt x="4013" y="5228"/>
                      <a:pt x="4104" y="5076"/>
                      <a:pt x="4074" y="4985"/>
                    </a:cubicBezTo>
                    <a:lnTo>
                      <a:pt x="3557" y="3405"/>
                    </a:lnTo>
                    <a:lnTo>
                      <a:pt x="3618" y="3374"/>
                    </a:lnTo>
                    <a:lnTo>
                      <a:pt x="4894" y="4529"/>
                    </a:lnTo>
                    <a:cubicBezTo>
                      <a:pt x="4985" y="4590"/>
                      <a:pt x="5077" y="4590"/>
                      <a:pt x="5229" y="4590"/>
                    </a:cubicBezTo>
                    <a:cubicBezTo>
                      <a:pt x="5381" y="4590"/>
                      <a:pt x="5624" y="4529"/>
                      <a:pt x="5897" y="4316"/>
                    </a:cubicBezTo>
                    <a:cubicBezTo>
                      <a:pt x="6141" y="4134"/>
                      <a:pt x="6414" y="3952"/>
                      <a:pt x="6596" y="3769"/>
                    </a:cubicBezTo>
                    <a:cubicBezTo>
                      <a:pt x="6809" y="3557"/>
                      <a:pt x="6870" y="3405"/>
                      <a:pt x="6840" y="3344"/>
                    </a:cubicBezTo>
                    <a:lnTo>
                      <a:pt x="4712" y="31"/>
                    </a:lnTo>
                    <a:cubicBezTo>
                      <a:pt x="4682" y="0"/>
                      <a:pt x="4590" y="0"/>
                      <a:pt x="4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40"/>
              <p:cNvSpPr/>
              <p:nvPr/>
            </p:nvSpPr>
            <p:spPr>
              <a:xfrm>
                <a:off x="5897805" y="4793223"/>
                <a:ext cx="90169" cy="95455"/>
              </a:xfrm>
              <a:custGeom>
                <a:avLst/>
                <a:gdLst/>
                <a:ahLst/>
                <a:cxnLst/>
                <a:rect l="l" t="t" r="r" b="b"/>
                <a:pathLst>
                  <a:path w="4742" h="5020" extrusionOk="0">
                    <a:moveTo>
                      <a:pt x="3070" y="2280"/>
                    </a:moveTo>
                    <a:lnTo>
                      <a:pt x="3313" y="3374"/>
                    </a:lnTo>
                    <a:lnTo>
                      <a:pt x="3161" y="3405"/>
                    </a:lnTo>
                    <a:lnTo>
                      <a:pt x="2705" y="2371"/>
                    </a:lnTo>
                    <a:lnTo>
                      <a:pt x="3070" y="2280"/>
                    </a:lnTo>
                    <a:close/>
                    <a:moveTo>
                      <a:pt x="4316" y="0"/>
                    </a:moveTo>
                    <a:cubicBezTo>
                      <a:pt x="4104" y="31"/>
                      <a:pt x="3800" y="61"/>
                      <a:pt x="3496" y="183"/>
                    </a:cubicBezTo>
                    <a:cubicBezTo>
                      <a:pt x="3192" y="244"/>
                      <a:pt x="2949" y="365"/>
                      <a:pt x="2857" y="456"/>
                    </a:cubicBezTo>
                    <a:cubicBezTo>
                      <a:pt x="2736" y="517"/>
                      <a:pt x="2705" y="639"/>
                      <a:pt x="2705" y="760"/>
                    </a:cubicBezTo>
                    <a:lnTo>
                      <a:pt x="2766" y="1095"/>
                    </a:lnTo>
                    <a:lnTo>
                      <a:pt x="2158" y="1277"/>
                    </a:lnTo>
                    <a:lnTo>
                      <a:pt x="1976" y="912"/>
                    </a:lnTo>
                    <a:cubicBezTo>
                      <a:pt x="1940" y="853"/>
                      <a:pt x="1858" y="821"/>
                      <a:pt x="1726" y="821"/>
                    </a:cubicBezTo>
                    <a:cubicBezTo>
                      <a:pt x="1520" y="821"/>
                      <a:pt x="1192" y="898"/>
                      <a:pt x="730" y="1064"/>
                    </a:cubicBezTo>
                    <a:cubicBezTo>
                      <a:pt x="335" y="1155"/>
                      <a:pt x="122" y="1307"/>
                      <a:pt x="31" y="1429"/>
                    </a:cubicBezTo>
                    <a:cubicBezTo>
                      <a:pt x="0" y="1520"/>
                      <a:pt x="0" y="1551"/>
                      <a:pt x="0" y="1581"/>
                    </a:cubicBezTo>
                    <a:cubicBezTo>
                      <a:pt x="31" y="1611"/>
                      <a:pt x="821" y="2766"/>
                      <a:pt x="2462" y="4955"/>
                    </a:cubicBezTo>
                    <a:cubicBezTo>
                      <a:pt x="2505" y="4997"/>
                      <a:pt x="2573" y="5020"/>
                      <a:pt x="2674" y="5020"/>
                    </a:cubicBezTo>
                    <a:cubicBezTo>
                      <a:pt x="2790" y="5020"/>
                      <a:pt x="2950" y="4990"/>
                      <a:pt x="3161" y="4924"/>
                    </a:cubicBezTo>
                    <a:cubicBezTo>
                      <a:pt x="3526" y="4803"/>
                      <a:pt x="3861" y="4712"/>
                      <a:pt x="4164" y="4560"/>
                    </a:cubicBezTo>
                    <a:cubicBezTo>
                      <a:pt x="4529" y="4408"/>
                      <a:pt x="4681" y="4317"/>
                      <a:pt x="4681" y="4256"/>
                    </a:cubicBezTo>
                    <a:cubicBezTo>
                      <a:pt x="4681" y="4043"/>
                      <a:pt x="4681" y="3374"/>
                      <a:pt x="4712" y="2128"/>
                    </a:cubicBezTo>
                    <a:cubicBezTo>
                      <a:pt x="4742" y="851"/>
                      <a:pt x="4742" y="183"/>
                      <a:pt x="4712" y="92"/>
                    </a:cubicBezTo>
                    <a:cubicBezTo>
                      <a:pt x="4681" y="0"/>
                      <a:pt x="4560" y="0"/>
                      <a:pt x="4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0"/>
              <p:cNvSpPr/>
              <p:nvPr/>
            </p:nvSpPr>
            <p:spPr>
              <a:xfrm>
                <a:off x="5812252" y="4819237"/>
                <a:ext cx="93649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4730" extrusionOk="0">
                    <a:moveTo>
                      <a:pt x="2432" y="243"/>
                    </a:moveTo>
                    <a:lnTo>
                      <a:pt x="2432" y="243"/>
                    </a:lnTo>
                    <a:cubicBezTo>
                      <a:pt x="2432" y="259"/>
                      <a:pt x="2434" y="271"/>
                      <a:pt x="2438" y="281"/>
                    </a:cubicBezTo>
                    <a:lnTo>
                      <a:pt x="2438" y="281"/>
                    </a:lnTo>
                    <a:lnTo>
                      <a:pt x="2432" y="243"/>
                    </a:lnTo>
                    <a:close/>
                    <a:moveTo>
                      <a:pt x="4195" y="0"/>
                    </a:moveTo>
                    <a:cubicBezTo>
                      <a:pt x="4104" y="0"/>
                      <a:pt x="3922" y="0"/>
                      <a:pt x="3648" y="31"/>
                    </a:cubicBezTo>
                    <a:cubicBezTo>
                      <a:pt x="3344" y="91"/>
                      <a:pt x="3101" y="152"/>
                      <a:pt x="2827" y="213"/>
                    </a:cubicBezTo>
                    <a:cubicBezTo>
                      <a:pt x="2663" y="268"/>
                      <a:pt x="2554" y="311"/>
                      <a:pt x="2493" y="311"/>
                    </a:cubicBezTo>
                    <a:cubicBezTo>
                      <a:pt x="2465" y="311"/>
                      <a:pt x="2447" y="302"/>
                      <a:pt x="2438" y="281"/>
                    </a:cubicBezTo>
                    <a:lnTo>
                      <a:pt x="2438" y="281"/>
                    </a:lnTo>
                    <a:lnTo>
                      <a:pt x="2554" y="1034"/>
                    </a:lnTo>
                    <a:lnTo>
                      <a:pt x="2372" y="1307"/>
                    </a:lnTo>
                    <a:cubicBezTo>
                      <a:pt x="2128" y="942"/>
                      <a:pt x="1916" y="638"/>
                      <a:pt x="1764" y="426"/>
                    </a:cubicBezTo>
                    <a:cubicBezTo>
                      <a:pt x="1581" y="243"/>
                      <a:pt x="1460" y="183"/>
                      <a:pt x="1368" y="183"/>
                    </a:cubicBezTo>
                    <a:cubicBezTo>
                      <a:pt x="1277" y="213"/>
                      <a:pt x="1125" y="274"/>
                      <a:pt x="882" y="395"/>
                    </a:cubicBezTo>
                    <a:cubicBezTo>
                      <a:pt x="669" y="547"/>
                      <a:pt x="457" y="669"/>
                      <a:pt x="274" y="851"/>
                    </a:cubicBezTo>
                    <a:cubicBezTo>
                      <a:pt x="92" y="1034"/>
                      <a:pt x="1" y="1155"/>
                      <a:pt x="1" y="1277"/>
                    </a:cubicBezTo>
                    <a:cubicBezTo>
                      <a:pt x="61" y="1398"/>
                      <a:pt x="153" y="1550"/>
                      <a:pt x="426" y="1763"/>
                    </a:cubicBezTo>
                    <a:cubicBezTo>
                      <a:pt x="700" y="2006"/>
                      <a:pt x="882" y="2158"/>
                      <a:pt x="1034" y="2280"/>
                    </a:cubicBezTo>
                    <a:cubicBezTo>
                      <a:pt x="1186" y="2371"/>
                      <a:pt x="1308" y="2462"/>
                      <a:pt x="1429" y="2523"/>
                    </a:cubicBezTo>
                    <a:cubicBezTo>
                      <a:pt x="1125" y="2979"/>
                      <a:pt x="882" y="3344"/>
                      <a:pt x="730" y="3587"/>
                    </a:cubicBezTo>
                    <a:cubicBezTo>
                      <a:pt x="578" y="3860"/>
                      <a:pt x="548" y="4043"/>
                      <a:pt x="548" y="4134"/>
                    </a:cubicBezTo>
                    <a:cubicBezTo>
                      <a:pt x="578" y="4286"/>
                      <a:pt x="669" y="4377"/>
                      <a:pt x="821" y="4468"/>
                    </a:cubicBezTo>
                    <a:cubicBezTo>
                      <a:pt x="973" y="4590"/>
                      <a:pt x="1156" y="4620"/>
                      <a:pt x="1338" y="4651"/>
                    </a:cubicBezTo>
                    <a:cubicBezTo>
                      <a:pt x="1608" y="4709"/>
                      <a:pt x="1829" y="4730"/>
                      <a:pt x="2009" y="4730"/>
                    </a:cubicBezTo>
                    <a:cubicBezTo>
                      <a:pt x="2112" y="4730"/>
                      <a:pt x="2202" y="4723"/>
                      <a:pt x="2280" y="4712"/>
                    </a:cubicBezTo>
                    <a:cubicBezTo>
                      <a:pt x="2402" y="4712"/>
                      <a:pt x="2554" y="4347"/>
                      <a:pt x="2706" y="3708"/>
                    </a:cubicBezTo>
                    <a:cubicBezTo>
                      <a:pt x="2797" y="3374"/>
                      <a:pt x="2827" y="3222"/>
                      <a:pt x="2827" y="3192"/>
                    </a:cubicBezTo>
                    <a:lnTo>
                      <a:pt x="2858" y="3192"/>
                    </a:lnTo>
                    <a:lnTo>
                      <a:pt x="3010" y="4195"/>
                    </a:lnTo>
                    <a:cubicBezTo>
                      <a:pt x="3010" y="4286"/>
                      <a:pt x="3040" y="4316"/>
                      <a:pt x="3131" y="4377"/>
                    </a:cubicBezTo>
                    <a:cubicBezTo>
                      <a:pt x="3223" y="4446"/>
                      <a:pt x="3348" y="4480"/>
                      <a:pt x="3520" y="4480"/>
                    </a:cubicBezTo>
                    <a:cubicBezTo>
                      <a:pt x="3578" y="4480"/>
                      <a:pt x="3641" y="4476"/>
                      <a:pt x="3709" y="4468"/>
                    </a:cubicBezTo>
                    <a:cubicBezTo>
                      <a:pt x="4043" y="4377"/>
                      <a:pt x="4347" y="4316"/>
                      <a:pt x="4560" y="4195"/>
                    </a:cubicBezTo>
                    <a:cubicBezTo>
                      <a:pt x="4803" y="4104"/>
                      <a:pt x="4925" y="3982"/>
                      <a:pt x="4925" y="3860"/>
                    </a:cubicBezTo>
                    <a:lnTo>
                      <a:pt x="4347" y="91"/>
                    </a:lnTo>
                    <a:cubicBezTo>
                      <a:pt x="4317" y="31"/>
                      <a:pt x="4256" y="0"/>
                      <a:pt x="4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0"/>
              <p:cNvSpPr/>
              <p:nvPr/>
            </p:nvSpPr>
            <p:spPr>
              <a:xfrm>
                <a:off x="5638276" y="4827604"/>
                <a:ext cx="89028" cy="87013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4576" extrusionOk="0">
                    <a:moveTo>
                      <a:pt x="2197" y="1"/>
                    </a:moveTo>
                    <a:cubicBezTo>
                      <a:pt x="1635" y="1"/>
                      <a:pt x="1185" y="123"/>
                      <a:pt x="882" y="350"/>
                    </a:cubicBezTo>
                    <a:cubicBezTo>
                      <a:pt x="457" y="624"/>
                      <a:pt x="244" y="1080"/>
                      <a:pt x="153" y="1688"/>
                    </a:cubicBezTo>
                    <a:lnTo>
                      <a:pt x="1" y="4028"/>
                    </a:lnTo>
                    <a:cubicBezTo>
                      <a:pt x="1" y="4059"/>
                      <a:pt x="31" y="4150"/>
                      <a:pt x="92" y="4211"/>
                    </a:cubicBezTo>
                    <a:cubicBezTo>
                      <a:pt x="153" y="4332"/>
                      <a:pt x="305" y="4363"/>
                      <a:pt x="608" y="4423"/>
                    </a:cubicBezTo>
                    <a:cubicBezTo>
                      <a:pt x="943" y="4423"/>
                      <a:pt x="1247" y="4423"/>
                      <a:pt x="1520" y="4332"/>
                    </a:cubicBezTo>
                    <a:cubicBezTo>
                      <a:pt x="1794" y="4272"/>
                      <a:pt x="1946" y="4180"/>
                      <a:pt x="1946" y="4059"/>
                    </a:cubicBezTo>
                    <a:lnTo>
                      <a:pt x="2067" y="2296"/>
                    </a:lnTo>
                    <a:cubicBezTo>
                      <a:pt x="2098" y="1779"/>
                      <a:pt x="2128" y="1475"/>
                      <a:pt x="2159" y="1323"/>
                    </a:cubicBezTo>
                    <a:cubicBezTo>
                      <a:pt x="2219" y="1232"/>
                      <a:pt x="2311" y="1141"/>
                      <a:pt x="2432" y="1141"/>
                    </a:cubicBezTo>
                    <a:cubicBezTo>
                      <a:pt x="2554" y="1141"/>
                      <a:pt x="2615" y="1232"/>
                      <a:pt x="2675" y="1384"/>
                    </a:cubicBezTo>
                    <a:cubicBezTo>
                      <a:pt x="2706" y="1536"/>
                      <a:pt x="2706" y="1870"/>
                      <a:pt x="2675" y="2326"/>
                    </a:cubicBezTo>
                    <a:lnTo>
                      <a:pt x="2523" y="4180"/>
                    </a:lnTo>
                    <a:cubicBezTo>
                      <a:pt x="2523" y="4211"/>
                      <a:pt x="2554" y="4302"/>
                      <a:pt x="2584" y="4363"/>
                    </a:cubicBezTo>
                    <a:cubicBezTo>
                      <a:pt x="2675" y="4484"/>
                      <a:pt x="2858" y="4515"/>
                      <a:pt x="3131" y="4575"/>
                    </a:cubicBezTo>
                    <a:cubicBezTo>
                      <a:pt x="3466" y="4575"/>
                      <a:pt x="3770" y="4575"/>
                      <a:pt x="4043" y="4484"/>
                    </a:cubicBezTo>
                    <a:cubicBezTo>
                      <a:pt x="4286" y="4423"/>
                      <a:pt x="4438" y="4332"/>
                      <a:pt x="4438" y="4211"/>
                    </a:cubicBezTo>
                    <a:lnTo>
                      <a:pt x="4590" y="1931"/>
                    </a:lnTo>
                    <a:cubicBezTo>
                      <a:pt x="4682" y="1384"/>
                      <a:pt x="4499" y="928"/>
                      <a:pt x="4134" y="563"/>
                    </a:cubicBezTo>
                    <a:cubicBezTo>
                      <a:pt x="3800" y="229"/>
                      <a:pt x="3253" y="47"/>
                      <a:pt x="2554" y="16"/>
                    </a:cubicBezTo>
                    <a:cubicBezTo>
                      <a:pt x="2431" y="6"/>
                      <a:pt x="2312" y="1"/>
                      <a:pt x="2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40"/>
              <p:cNvSpPr/>
              <p:nvPr/>
            </p:nvSpPr>
            <p:spPr>
              <a:xfrm>
                <a:off x="5544641" y="4820967"/>
                <a:ext cx="91329" cy="84484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443" extrusionOk="0">
                    <a:moveTo>
                      <a:pt x="2432" y="1976"/>
                    </a:moveTo>
                    <a:lnTo>
                      <a:pt x="2584" y="2037"/>
                    </a:lnTo>
                    <a:lnTo>
                      <a:pt x="2432" y="3253"/>
                    </a:lnTo>
                    <a:lnTo>
                      <a:pt x="2219" y="3192"/>
                    </a:lnTo>
                    <a:cubicBezTo>
                      <a:pt x="2159" y="3192"/>
                      <a:pt x="2128" y="3192"/>
                      <a:pt x="2067" y="3162"/>
                    </a:cubicBezTo>
                    <a:cubicBezTo>
                      <a:pt x="2037" y="3131"/>
                      <a:pt x="2007" y="3040"/>
                      <a:pt x="1976" y="2979"/>
                    </a:cubicBezTo>
                    <a:cubicBezTo>
                      <a:pt x="1915" y="2888"/>
                      <a:pt x="1915" y="2736"/>
                      <a:pt x="1976" y="2554"/>
                    </a:cubicBezTo>
                    <a:cubicBezTo>
                      <a:pt x="1976" y="2371"/>
                      <a:pt x="2037" y="2219"/>
                      <a:pt x="2067" y="2128"/>
                    </a:cubicBezTo>
                    <a:cubicBezTo>
                      <a:pt x="2128" y="2067"/>
                      <a:pt x="2189" y="1976"/>
                      <a:pt x="2219" y="1976"/>
                    </a:cubicBezTo>
                    <a:close/>
                    <a:moveTo>
                      <a:pt x="3344" y="0"/>
                    </a:moveTo>
                    <a:cubicBezTo>
                      <a:pt x="3070" y="0"/>
                      <a:pt x="2918" y="61"/>
                      <a:pt x="2918" y="92"/>
                    </a:cubicBezTo>
                    <a:lnTo>
                      <a:pt x="2766" y="943"/>
                    </a:lnTo>
                    <a:lnTo>
                      <a:pt x="2615" y="912"/>
                    </a:lnTo>
                    <a:cubicBezTo>
                      <a:pt x="2250" y="851"/>
                      <a:pt x="2007" y="791"/>
                      <a:pt x="1794" y="791"/>
                    </a:cubicBezTo>
                    <a:lnTo>
                      <a:pt x="1429" y="791"/>
                    </a:lnTo>
                    <a:cubicBezTo>
                      <a:pt x="1338" y="791"/>
                      <a:pt x="1186" y="791"/>
                      <a:pt x="1034" y="851"/>
                    </a:cubicBezTo>
                    <a:cubicBezTo>
                      <a:pt x="882" y="851"/>
                      <a:pt x="730" y="943"/>
                      <a:pt x="548" y="1095"/>
                    </a:cubicBezTo>
                    <a:cubicBezTo>
                      <a:pt x="335" y="1338"/>
                      <a:pt x="152" y="1703"/>
                      <a:pt x="61" y="2250"/>
                    </a:cubicBezTo>
                    <a:cubicBezTo>
                      <a:pt x="0" y="2675"/>
                      <a:pt x="0" y="3010"/>
                      <a:pt x="92" y="3283"/>
                    </a:cubicBezTo>
                    <a:cubicBezTo>
                      <a:pt x="183" y="3496"/>
                      <a:pt x="335" y="3678"/>
                      <a:pt x="639" y="3830"/>
                    </a:cubicBezTo>
                    <a:cubicBezTo>
                      <a:pt x="852" y="3982"/>
                      <a:pt x="1338" y="4134"/>
                      <a:pt x="2159" y="4256"/>
                    </a:cubicBezTo>
                    <a:cubicBezTo>
                      <a:pt x="2818" y="4381"/>
                      <a:pt x="3316" y="4442"/>
                      <a:pt x="3646" y="4442"/>
                    </a:cubicBezTo>
                    <a:cubicBezTo>
                      <a:pt x="3956" y="4442"/>
                      <a:pt x="4120" y="4389"/>
                      <a:pt x="4134" y="4286"/>
                    </a:cubicBezTo>
                    <a:lnTo>
                      <a:pt x="4773" y="365"/>
                    </a:lnTo>
                    <a:cubicBezTo>
                      <a:pt x="4803" y="274"/>
                      <a:pt x="4773" y="244"/>
                      <a:pt x="4712" y="213"/>
                    </a:cubicBezTo>
                    <a:cubicBezTo>
                      <a:pt x="4621" y="152"/>
                      <a:pt x="4438" y="122"/>
                      <a:pt x="4165" y="92"/>
                    </a:cubicBezTo>
                    <a:cubicBezTo>
                      <a:pt x="3891" y="61"/>
                      <a:pt x="3587" y="0"/>
                      <a:pt x="33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40"/>
              <p:cNvSpPr/>
              <p:nvPr/>
            </p:nvSpPr>
            <p:spPr>
              <a:xfrm>
                <a:off x="5429044" y="4789173"/>
                <a:ext cx="90188" cy="90397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54" extrusionOk="0">
                    <a:moveTo>
                      <a:pt x="1976" y="1"/>
                    </a:moveTo>
                    <a:cubicBezTo>
                      <a:pt x="1702" y="1"/>
                      <a:pt x="1520" y="61"/>
                      <a:pt x="1368" y="92"/>
                    </a:cubicBezTo>
                    <a:cubicBezTo>
                      <a:pt x="1186" y="122"/>
                      <a:pt x="1064" y="213"/>
                      <a:pt x="1003" y="365"/>
                    </a:cubicBezTo>
                    <a:cubicBezTo>
                      <a:pt x="821" y="517"/>
                      <a:pt x="699" y="730"/>
                      <a:pt x="639" y="973"/>
                    </a:cubicBezTo>
                    <a:cubicBezTo>
                      <a:pt x="547" y="1186"/>
                      <a:pt x="547" y="1429"/>
                      <a:pt x="608" y="1612"/>
                    </a:cubicBezTo>
                    <a:cubicBezTo>
                      <a:pt x="669" y="1794"/>
                      <a:pt x="760" y="1946"/>
                      <a:pt x="851" y="2098"/>
                    </a:cubicBezTo>
                    <a:cubicBezTo>
                      <a:pt x="1003" y="2250"/>
                      <a:pt x="1125" y="2371"/>
                      <a:pt x="1277" y="2493"/>
                    </a:cubicBezTo>
                    <a:cubicBezTo>
                      <a:pt x="1429" y="2645"/>
                      <a:pt x="1581" y="2706"/>
                      <a:pt x="1702" y="2797"/>
                    </a:cubicBezTo>
                    <a:cubicBezTo>
                      <a:pt x="1854" y="2858"/>
                      <a:pt x="1976" y="2949"/>
                      <a:pt x="2037" y="3010"/>
                    </a:cubicBezTo>
                    <a:cubicBezTo>
                      <a:pt x="2158" y="3040"/>
                      <a:pt x="2158" y="3131"/>
                      <a:pt x="2158" y="3192"/>
                    </a:cubicBezTo>
                    <a:cubicBezTo>
                      <a:pt x="2128" y="3283"/>
                      <a:pt x="2067" y="3314"/>
                      <a:pt x="2006" y="3314"/>
                    </a:cubicBezTo>
                    <a:cubicBezTo>
                      <a:pt x="1915" y="3314"/>
                      <a:pt x="1763" y="3283"/>
                      <a:pt x="1581" y="3253"/>
                    </a:cubicBezTo>
                    <a:cubicBezTo>
                      <a:pt x="1399" y="3162"/>
                      <a:pt x="1155" y="3040"/>
                      <a:pt x="912" y="2858"/>
                    </a:cubicBezTo>
                    <a:cubicBezTo>
                      <a:pt x="821" y="2797"/>
                      <a:pt x="760" y="2736"/>
                      <a:pt x="760" y="2736"/>
                    </a:cubicBezTo>
                    <a:cubicBezTo>
                      <a:pt x="745" y="2732"/>
                      <a:pt x="730" y="2731"/>
                      <a:pt x="715" y="2731"/>
                    </a:cubicBezTo>
                    <a:cubicBezTo>
                      <a:pt x="607" y="2731"/>
                      <a:pt x="494" y="2824"/>
                      <a:pt x="335" y="3010"/>
                    </a:cubicBezTo>
                    <a:cubicBezTo>
                      <a:pt x="183" y="3253"/>
                      <a:pt x="61" y="3466"/>
                      <a:pt x="0" y="3648"/>
                    </a:cubicBezTo>
                    <a:cubicBezTo>
                      <a:pt x="0" y="3709"/>
                      <a:pt x="31" y="3770"/>
                      <a:pt x="152" y="3891"/>
                    </a:cubicBezTo>
                    <a:cubicBezTo>
                      <a:pt x="244" y="3952"/>
                      <a:pt x="456" y="4104"/>
                      <a:pt x="760" y="4226"/>
                    </a:cubicBezTo>
                    <a:cubicBezTo>
                      <a:pt x="1064" y="4347"/>
                      <a:pt x="1429" y="4499"/>
                      <a:pt x="1854" y="4621"/>
                    </a:cubicBezTo>
                    <a:cubicBezTo>
                      <a:pt x="2153" y="4709"/>
                      <a:pt x="2423" y="4753"/>
                      <a:pt x="2664" y="4753"/>
                    </a:cubicBezTo>
                    <a:cubicBezTo>
                      <a:pt x="3332" y="4753"/>
                      <a:pt x="3773" y="4417"/>
                      <a:pt x="3952" y="3770"/>
                    </a:cubicBezTo>
                    <a:cubicBezTo>
                      <a:pt x="3982" y="3557"/>
                      <a:pt x="3982" y="3344"/>
                      <a:pt x="3952" y="3162"/>
                    </a:cubicBezTo>
                    <a:cubicBezTo>
                      <a:pt x="3861" y="3010"/>
                      <a:pt x="3800" y="2827"/>
                      <a:pt x="3678" y="2706"/>
                    </a:cubicBezTo>
                    <a:cubicBezTo>
                      <a:pt x="3526" y="2554"/>
                      <a:pt x="3405" y="2432"/>
                      <a:pt x="3253" y="2341"/>
                    </a:cubicBezTo>
                    <a:cubicBezTo>
                      <a:pt x="3101" y="2219"/>
                      <a:pt x="2979" y="2098"/>
                      <a:pt x="2827" y="2037"/>
                    </a:cubicBezTo>
                    <a:cubicBezTo>
                      <a:pt x="2675" y="1946"/>
                      <a:pt x="2584" y="1885"/>
                      <a:pt x="2493" y="1794"/>
                    </a:cubicBezTo>
                    <a:cubicBezTo>
                      <a:pt x="2371" y="1733"/>
                      <a:pt x="2371" y="1642"/>
                      <a:pt x="2371" y="1581"/>
                    </a:cubicBezTo>
                    <a:cubicBezTo>
                      <a:pt x="2371" y="1520"/>
                      <a:pt x="2432" y="1490"/>
                      <a:pt x="2493" y="1460"/>
                    </a:cubicBezTo>
                    <a:cubicBezTo>
                      <a:pt x="2502" y="1451"/>
                      <a:pt x="2518" y="1447"/>
                      <a:pt x="2542" y="1447"/>
                    </a:cubicBezTo>
                    <a:cubicBezTo>
                      <a:pt x="2600" y="1447"/>
                      <a:pt x="2698" y="1469"/>
                      <a:pt x="2827" y="1490"/>
                    </a:cubicBezTo>
                    <a:cubicBezTo>
                      <a:pt x="2979" y="1520"/>
                      <a:pt x="3253" y="1672"/>
                      <a:pt x="3557" y="1885"/>
                    </a:cubicBezTo>
                    <a:cubicBezTo>
                      <a:pt x="3861" y="2068"/>
                      <a:pt x="4043" y="2189"/>
                      <a:pt x="4043" y="2189"/>
                    </a:cubicBezTo>
                    <a:cubicBezTo>
                      <a:pt x="4134" y="2189"/>
                      <a:pt x="4256" y="2098"/>
                      <a:pt x="4408" y="1885"/>
                    </a:cubicBezTo>
                    <a:cubicBezTo>
                      <a:pt x="4560" y="1642"/>
                      <a:pt x="4620" y="1429"/>
                      <a:pt x="4712" y="1186"/>
                    </a:cubicBezTo>
                    <a:cubicBezTo>
                      <a:pt x="4742" y="1125"/>
                      <a:pt x="4651" y="1034"/>
                      <a:pt x="4560" y="912"/>
                    </a:cubicBezTo>
                    <a:cubicBezTo>
                      <a:pt x="4438" y="821"/>
                      <a:pt x="4195" y="700"/>
                      <a:pt x="3891" y="548"/>
                    </a:cubicBezTo>
                    <a:cubicBezTo>
                      <a:pt x="3587" y="396"/>
                      <a:pt x="3253" y="274"/>
                      <a:pt x="2888" y="153"/>
                    </a:cubicBezTo>
                    <a:cubicBezTo>
                      <a:pt x="2523" y="92"/>
                      <a:pt x="2219" y="1"/>
                      <a:pt x="19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0"/>
              <p:cNvSpPr/>
              <p:nvPr/>
            </p:nvSpPr>
            <p:spPr>
              <a:xfrm>
                <a:off x="5334249" y="4761562"/>
                <a:ext cx="98270" cy="9410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949" extrusionOk="0">
                    <a:moveTo>
                      <a:pt x="2351" y="0"/>
                    </a:moveTo>
                    <a:cubicBezTo>
                      <a:pt x="2151" y="0"/>
                      <a:pt x="1966" y="27"/>
                      <a:pt x="1794" y="85"/>
                    </a:cubicBezTo>
                    <a:cubicBezTo>
                      <a:pt x="1338" y="237"/>
                      <a:pt x="973" y="632"/>
                      <a:pt x="821" y="1149"/>
                    </a:cubicBezTo>
                    <a:lnTo>
                      <a:pt x="31" y="3368"/>
                    </a:lnTo>
                    <a:cubicBezTo>
                      <a:pt x="0" y="3428"/>
                      <a:pt x="0" y="3520"/>
                      <a:pt x="31" y="3580"/>
                    </a:cubicBezTo>
                    <a:cubicBezTo>
                      <a:pt x="61" y="3702"/>
                      <a:pt x="213" y="3763"/>
                      <a:pt x="487" y="3884"/>
                    </a:cubicBezTo>
                    <a:cubicBezTo>
                      <a:pt x="791" y="4006"/>
                      <a:pt x="1095" y="4067"/>
                      <a:pt x="1368" y="4067"/>
                    </a:cubicBezTo>
                    <a:cubicBezTo>
                      <a:pt x="1642" y="4067"/>
                      <a:pt x="1794" y="4036"/>
                      <a:pt x="1824" y="3945"/>
                    </a:cubicBezTo>
                    <a:lnTo>
                      <a:pt x="2432" y="2273"/>
                    </a:lnTo>
                    <a:cubicBezTo>
                      <a:pt x="2614" y="1817"/>
                      <a:pt x="2736" y="1513"/>
                      <a:pt x="2797" y="1392"/>
                    </a:cubicBezTo>
                    <a:cubicBezTo>
                      <a:pt x="2867" y="1299"/>
                      <a:pt x="2954" y="1259"/>
                      <a:pt x="3032" y="1259"/>
                    </a:cubicBezTo>
                    <a:cubicBezTo>
                      <a:pt x="3056" y="1259"/>
                      <a:pt x="3079" y="1263"/>
                      <a:pt x="3101" y="1270"/>
                    </a:cubicBezTo>
                    <a:cubicBezTo>
                      <a:pt x="3222" y="1301"/>
                      <a:pt x="3253" y="1422"/>
                      <a:pt x="3253" y="1574"/>
                    </a:cubicBezTo>
                    <a:cubicBezTo>
                      <a:pt x="3222" y="1726"/>
                      <a:pt x="3162" y="2030"/>
                      <a:pt x="3010" y="2486"/>
                    </a:cubicBezTo>
                    <a:lnTo>
                      <a:pt x="2402" y="4249"/>
                    </a:lnTo>
                    <a:cubicBezTo>
                      <a:pt x="2341" y="4310"/>
                      <a:pt x="2341" y="4401"/>
                      <a:pt x="2402" y="4462"/>
                    </a:cubicBezTo>
                    <a:cubicBezTo>
                      <a:pt x="2432" y="4583"/>
                      <a:pt x="2584" y="4705"/>
                      <a:pt x="2858" y="4766"/>
                    </a:cubicBezTo>
                    <a:cubicBezTo>
                      <a:pt x="3162" y="4887"/>
                      <a:pt x="3466" y="4948"/>
                      <a:pt x="3709" y="4948"/>
                    </a:cubicBezTo>
                    <a:cubicBezTo>
                      <a:pt x="3982" y="4948"/>
                      <a:pt x="4134" y="4918"/>
                      <a:pt x="4165" y="4796"/>
                    </a:cubicBezTo>
                    <a:lnTo>
                      <a:pt x="4925" y="2638"/>
                    </a:lnTo>
                    <a:cubicBezTo>
                      <a:pt x="5168" y="2121"/>
                      <a:pt x="5137" y="1605"/>
                      <a:pt x="4864" y="1209"/>
                    </a:cubicBezTo>
                    <a:cubicBezTo>
                      <a:pt x="4590" y="784"/>
                      <a:pt x="4134" y="450"/>
                      <a:pt x="3466" y="206"/>
                    </a:cubicBezTo>
                    <a:cubicBezTo>
                      <a:pt x="3049" y="74"/>
                      <a:pt x="2680" y="0"/>
                      <a:pt x="23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5249857" y="4737507"/>
                <a:ext cx="101749" cy="86499"/>
              </a:xfrm>
              <a:custGeom>
                <a:avLst/>
                <a:gdLst/>
                <a:ahLst/>
                <a:cxnLst/>
                <a:rect l="l" t="t" r="r" b="b"/>
                <a:pathLst>
                  <a:path w="5351" h="4549" extrusionOk="0">
                    <a:moveTo>
                      <a:pt x="2432" y="1715"/>
                    </a:moveTo>
                    <a:cubicBezTo>
                      <a:pt x="2463" y="1715"/>
                      <a:pt x="2524" y="1715"/>
                      <a:pt x="2615" y="1745"/>
                    </a:cubicBezTo>
                    <a:lnTo>
                      <a:pt x="2767" y="1806"/>
                    </a:lnTo>
                    <a:lnTo>
                      <a:pt x="2220" y="2991"/>
                    </a:lnTo>
                    <a:lnTo>
                      <a:pt x="2037" y="2930"/>
                    </a:lnTo>
                    <a:cubicBezTo>
                      <a:pt x="2007" y="2930"/>
                      <a:pt x="1976" y="2870"/>
                      <a:pt x="1916" y="2839"/>
                    </a:cubicBezTo>
                    <a:cubicBezTo>
                      <a:pt x="1885" y="2809"/>
                      <a:pt x="1885" y="2718"/>
                      <a:pt x="1885" y="2626"/>
                    </a:cubicBezTo>
                    <a:cubicBezTo>
                      <a:pt x="1885" y="2505"/>
                      <a:pt x="1916" y="2353"/>
                      <a:pt x="2007" y="2201"/>
                    </a:cubicBezTo>
                    <a:cubicBezTo>
                      <a:pt x="2068" y="2019"/>
                      <a:pt x="2159" y="1897"/>
                      <a:pt x="2220" y="1806"/>
                    </a:cubicBezTo>
                    <a:cubicBezTo>
                      <a:pt x="2311" y="1745"/>
                      <a:pt x="2372" y="1715"/>
                      <a:pt x="2432" y="1715"/>
                    </a:cubicBezTo>
                    <a:close/>
                    <a:moveTo>
                      <a:pt x="3702" y="0"/>
                    </a:moveTo>
                    <a:cubicBezTo>
                      <a:pt x="3648" y="0"/>
                      <a:pt x="3615" y="15"/>
                      <a:pt x="3587" y="43"/>
                    </a:cubicBezTo>
                    <a:lnTo>
                      <a:pt x="3192" y="894"/>
                    </a:lnTo>
                    <a:lnTo>
                      <a:pt x="3040" y="833"/>
                    </a:lnTo>
                    <a:cubicBezTo>
                      <a:pt x="2736" y="681"/>
                      <a:pt x="2463" y="590"/>
                      <a:pt x="2280" y="529"/>
                    </a:cubicBezTo>
                    <a:cubicBezTo>
                      <a:pt x="2159" y="438"/>
                      <a:pt x="2037" y="408"/>
                      <a:pt x="1916" y="408"/>
                    </a:cubicBezTo>
                    <a:cubicBezTo>
                      <a:pt x="1855" y="408"/>
                      <a:pt x="1703" y="377"/>
                      <a:pt x="1551" y="377"/>
                    </a:cubicBezTo>
                    <a:cubicBezTo>
                      <a:pt x="1368" y="377"/>
                      <a:pt x="1216" y="408"/>
                      <a:pt x="973" y="529"/>
                    </a:cubicBezTo>
                    <a:cubicBezTo>
                      <a:pt x="700" y="681"/>
                      <a:pt x="457" y="1015"/>
                      <a:pt x="213" y="1502"/>
                    </a:cubicBezTo>
                    <a:cubicBezTo>
                      <a:pt x="61" y="1897"/>
                      <a:pt x="1" y="2201"/>
                      <a:pt x="31" y="2505"/>
                    </a:cubicBezTo>
                    <a:cubicBezTo>
                      <a:pt x="31" y="2718"/>
                      <a:pt x="183" y="2961"/>
                      <a:pt x="396" y="3174"/>
                    </a:cubicBezTo>
                    <a:cubicBezTo>
                      <a:pt x="609" y="3386"/>
                      <a:pt x="1065" y="3629"/>
                      <a:pt x="1764" y="3933"/>
                    </a:cubicBezTo>
                    <a:cubicBezTo>
                      <a:pt x="2653" y="4344"/>
                      <a:pt x="3234" y="4549"/>
                      <a:pt x="3508" y="4549"/>
                    </a:cubicBezTo>
                    <a:cubicBezTo>
                      <a:pt x="3599" y="4549"/>
                      <a:pt x="3656" y="4526"/>
                      <a:pt x="3679" y="4481"/>
                    </a:cubicBezTo>
                    <a:lnTo>
                      <a:pt x="5320" y="833"/>
                    </a:lnTo>
                    <a:cubicBezTo>
                      <a:pt x="5350" y="742"/>
                      <a:pt x="5350" y="712"/>
                      <a:pt x="5259" y="651"/>
                    </a:cubicBezTo>
                    <a:cubicBezTo>
                      <a:pt x="5229" y="560"/>
                      <a:pt x="5077" y="499"/>
                      <a:pt x="4803" y="377"/>
                    </a:cubicBezTo>
                    <a:cubicBezTo>
                      <a:pt x="4530" y="256"/>
                      <a:pt x="4286" y="134"/>
                      <a:pt x="4013" y="73"/>
                    </a:cubicBezTo>
                    <a:cubicBezTo>
                      <a:pt x="3862" y="23"/>
                      <a:pt x="3767" y="0"/>
                      <a:pt x="3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40"/>
              <p:cNvSpPr/>
              <p:nvPr/>
            </p:nvSpPr>
            <p:spPr>
              <a:xfrm>
                <a:off x="5164894" y="4698087"/>
                <a:ext cx="104050" cy="85948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4520" extrusionOk="0">
                    <a:moveTo>
                      <a:pt x="2493" y="1599"/>
                    </a:moveTo>
                    <a:cubicBezTo>
                      <a:pt x="2523" y="1599"/>
                      <a:pt x="2584" y="1660"/>
                      <a:pt x="2675" y="1690"/>
                    </a:cubicBezTo>
                    <a:lnTo>
                      <a:pt x="2827" y="1751"/>
                    </a:lnTo>
                    <a:lnTo>
                      <a:pt x="2219" y="2936"/>
                    </a:lnTo>
                    <a:lnTo>
                      <a:pt x="2037" y="2815"/>
                    </a:lnTo>
                    <a:lnTo>
                      <a:pt x="1915" y="2724"/>
                    </a:lnTo>
                    <a:cubicBezTo>
                      <a:pt x="1885" y="2663"/>
                      <a:pt x="1885" y="2602"/>
                      <a:pt x="1885" y="2481"/>
                    </a:cubicBezTo>
                    <a:cubicBezTo>
                      <a:pt x="1885" y="2359"/>
                      <a:pt x="1915" y="2207"/>
                      <a:pt x="2037" y="2055"/>
                    </a:cubicBezTo>
                    <a:cubicBezTo>
                      <a:pt x="2128" y="1903"/>
                      <a:pt x="2219" y="1812"/>
                      <a:pt x="2280" y="1721"/>
                    </a:cubicBezTo>
                    <a:cubicBezTo>
                      <a:pt x="2371" y="1660"/>
                      <a:pt x="2432" y="1599"/>
                      <a:pt x="2493" y="1599"/>
                    </a:cubicBezTo>
                    <a:close/>
                    <a:moveTo>
                      <a:pt x="3843" y="0"/>
                    </a:moveTo>
                    <a:cubicBezTo>
                      <a:pt x="3804" y="0"/>
                      <a:pt x="3781" y="7"/>
                      <a:pt x="3770" y="19"/>
                    </a:cubicBezTo>
                    <a:lnTo>
                      <a:pt x="3283" y="839"/>
                    </a:lnTo>
                    <a:lnTo>
                      <a:pt x="3131" y="778"/>
                    </a:lnTo>
                    <a:cubicBezTo>
                      <a:pt x="2827" y="596"/>
                      <a:pt x="2584" y="474"/>
                      <a:pt x="2402" y="383"/>
                    </a:cubicBezTo>
                    <a:lnTo>
                      <a:pt x="2067" y="292"/>
                    </a:lnTo>
                    <a:cubicBezTo>
                      <a:pt x="1976" y="231"/>
                      <a:pt x="1824" y="231"/>
                      <a:pt x="1672" y="201"/>
                    </a:cubicBezTo>
                    <a:cubicBezTo>
                      <a:pt x="1520" y="201"/>
                      <a:pt x="1338" y="231"/>
                      <a:pt x="1125" y="322"/>
                    </a:cubicBezTo>
                    <a:cubicBezTo>
                      <a:pt x="821" y="444"/>
                      <a:pt x="548" y="748"/>
                      <a:pt x="274" y="1234"/>
                    </a:cubicBezTo>
                    <a:cubicBezTo>
                      <a:pt x="92" y="1599"/>
                      <a:pt x="1" y="1903"/>
                      <a:pt x="1" y="2207"/>
                    </a:cubicBezTo>
                    <a:cubicBezTo>
                      <a:pt x="1" y="2450"/>
                      <a:pt x="122" y="2663"/>
                      <a:pt x="365" y="2936"/>
                    </a:cubicBezTo>
                    <a:cubicBezTo>
                      <a:pt x="548" y="3180"/>
                      <a:pt x="1004" y="3423"/>
                      <a:pt x="1672" y="3818"/>
                    </a:cubicBezTo>
                    <a:cubicBezTo>
                      <a:pt x="2561" y="4286"/>
                      <a:pt x="3143" y="4519"/>
                      <a:pt x="3407" y="4519"/>
                    </a:cubicBezTo>
                    <a:cubicBezTo>
                      <a:pt x="3486" y="4519"/>
                      <a:pt x="3536" y="4498"/>
                      <a:pt x="3557" y="4456"/>
                    </a:cubicBezTo>
                    <a:lnTo>
                      <a:pt x="5441" y="930"/>
                    </a:lnTo>
                    <a:cubicBezTo>
                      <a:pt x="5472" y="839"/>
                      <a:pt x="5441" y="809"/>
                      <a:pt x="5411" y="748"/>
                    </a:cubicBezTo>
                    <a:cubicBezTo>
                      <a:pt x="5320" y="657"/>
                      <a:pt x="5168" y="535"/>
                      <a:pt x="4955" y="444"/>
                    </a:cubicBezTo>
                    <a:cubicBezTo>
                      <a:pt x="4681" y="322"/>
                      <a:pt x="4469" y="201"/>
                      <a:pt x="4195" y="79"/>
                    </a:cubicBezTo>
                    <a:cubicBezTo>
                      <a:pt x="4022" y="21"/>
                      <a:pt x="3909" y="0"/>
                      <a:pt x="3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0"/>
              <p:cNvSpPr/>
              <p:nvPr/>
            </p:nvSpPr>
            <p:spPr>
              <a:xfrm>
                <a:off x="5118076" y="4638701"/>
                <a:ext cx="72257" cy="96387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5069" extrusionOk="0">
                    <a:moveTo>
                      <a:pt x="1201" y="0"/>
                    </a:moveTo>
                    <a:cubicBezTo>
                      <a:pt x="1142" y="0"/>
                      <a:pt x="1061" y="45"/>
                      <a:pt x="943" y="163"/>
                    </a:cubicBezTo>
                    <a:cubicBezTo>
                      <a:pt x="821" y="315"/>
                      <a:pt x="700" y="527"/>
                      <a:pt x="548" y="740"/>
                    </a:cubicBezTo>
                    <a:cubicBezTo>
                      <a:pt x="396" y="983"/>
                      <a:pt x="335" y="1135"/>
                      <a:pt x="426" y="1166"/>
                    </a:cubicBezTo>
                    <a:cubicBezTo>
                      <a:pt x="700" y="1287"/>
                      <a:pt x="1034" y="1500"/>
                      <a:pt x="1520" y="1774"/>
                    </a:cubicBezTo>
                    <a:lnTo>
                      <a:pt x="31" y="4114"/>
                    </a:lnTo>
                    <a:cubicBezTo>
                      <a:pt x="0" y="4114"/>
                      <a:pt x="0" y="4205"/>
                      <a:pt x="0" y="4236"/>
                    </a:cubicBezTo>
                    <a:cubicBezTo>
                      <a:pt x="0" y="4388"/>
                      <a:pt x="152" y="4540"/>
                      <a:pt x="396" y="4692"/>
                    </a:cubicBezTo>
                    <a:cubicBezTo>
                      <a:pt x="700" y="4844"/>
                      <a:pt x="912" y="4996"/>
                      <a:pt x="1216" y="5026"/>
                    </a:cubicBezTo>
                    <a:cubicBezTo>
                      <a:pt x="1353" y="5053"/>
                      <a:pt x="1459" y="5068"/>
                      <a:pt x="1537" y="5068"/>
                    </a:cubicBezTo>
                    <a:cubicBezTo>
                      <a:pt x="1632" y="5068"/>
                      <a:pt x="1686" y="5046"/>
                      <a:pt x="1703" y="4996"/>
                    </a:cubicBezTo>
                    <a:lnTo>
                      <a:pt x="3770" y="1713"/>
                    </a:lnTo>
                    <a:cubicBezTo>
                      <a:pt x="3800" y="1683"/>
                      <a:pt x="3770" y="1652"/>
                      <a:pt x="3739" y="1591"/>
                    </a:cubicBezTo>
                    <a:cubicBezTo>
                      <a:pt x="3648" y="1531"/>
                      <a:pt x="3526" y="1439"/>
                      <a:pt x="3344" y="1318"/>
                    </a:cubicBezTo>
                    <a:lnTo>
                      <a:pt x="1247" y="11"/>
                    </a:lnTo>
                    <a:cubicBezTo>
                      <a:pt x="1233" y="4"/>
                      <a:pt x="1218" y="0"/>
                      <a:pt x="1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5056807" y="4612782"/>
                <a:ext cx="75147" cy="82335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4330" extrusionOk="0">
                    <a:moveTo>
                      <a:pt x="2349" y="0"/>
                    </a:moveTo>
                    <a:cubicBezTo>
                      <a:pt x="2344" y="0"/>
                      <a:pt x="2341" y="2"/>
                      <a:pt x="2341" y="6"/>
                    </a:cubicBezTo>
                    <a:lnTo>
                      <a:pt x="31" y="3289"/>
                    </a:lnTo>
                    <a:cubicBezTo>
                      <a:pt x="1" y="3289"/>
                      <a:pt x="1" y="3349"/>
                      <a:pt x="1" y="3410"/>
                    </a:cubicBezTo>
                    <a:cubicBezTo>
                      <a:pt x="31" y="3501"/>
                      <a:pt x="152" y="3714"/>
                      <a:pt x="365" y="3836"/>
                    </a:cubicBezTo>
                    <a:cubicBezTo>
                      <a:pt x="639" y="4049"/>
                      <a:pt x="912" y="4201"/>
                      <a:pt x="1186" y="4261"/>
                    </a:cubicBezTo>
                    <a:cubicBezTo>
                      <a:pt x="1308" y="4307"/>
                      <a:pt x="1422" y="4330"/>
                      <a:pt x="1509" y="4330"/>
                    </a:cubicBezTo>
                    <a:cubicBezTo>
                      <a:pt x="1596" y="4330"/>
                      <a:pt x="1657" y="4307"/>
                      <a:pt x="1672" y="4261"/>
                    </a:cubicBezTo>
                    <a:lnTo>
                      <a:pt x="3922" y="1131"/>
                    </a:lnTo>
                    <a:cubicBezTo>
                      <a:pt x="3952" y="1070"/>
                      <a:pt x="3922" y="1039"/>
                      <a:pt x="3861" y="979"/>
                    </a:cubicBezTo>
                    <a:cubicBezTo>
                      <a:pt x="3830" y="887"/>
                      <a:pt x="3678" y="766"/>
                      <a:pt x="3435" y="614"/>
                    </a:cubicBezTo>
                    <a:cubicBezTo>
                      <a:pt x="3222" y="462"/>
                      <a:pt x="2949" y="310"/>
                      <a:pt x="2736" y="158"/>
                    </a:cubicBezTo>
                    <a:cubicBezTo>
                      <a:pt x="2526" y="79"/>
                      <a:pt x="2383" y="0"/>
                      <a:pt x="23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4989187" y="4564425"/>
                <a:ext cx="104050" cy="104754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509" extrusionOk="0">
                    <a:moveTo>
                      <a:pt x="2820" y="1"/>
                    </a:moveTo>
                    <a:cubicBezTo>
                      <a:pt x="2778" y="1"/>
                      <a:pt x="2704" y="44"/>
                      <a:pt x="2553" y="87"/>
                    </a:cubicBezTo>
                    <a:cubicBezTo>
                      <a:pt x="2462" y="209"/>
                      <a:pt x="2310" y="360"/>
                      <a:pt x="2098" y="573"/>
                    </a:cubicBezTo>
                    <a:cubicBezTo>
                      <a:pt x="1915" y="816"/>
                      <a:pt x="1885" y="938"/>
                      <a:pt x="1946" y="999"/>
                    </a:cubicBezTo>
                    <a:cubicBezTo>
                      <a:pt x="2189" y="1181"/>
                      <a:pt x="2645" y="1485"/>
                      <a:pt x="3283" y="1941"/>
                    </a:cubicBezTo>
                    <a:lnTo>
                      <a:pt x="3009" y="2245"/>
                    </a:lnTo>
                    <a:lnTo>
                      <a:pt x="2067" y="1455"/>
                    </a:lnTo>
                    <a:cubicBezTo>
                      <a:pt x="2055" y="1442"/>
                      <a:pt x="2026" y="1435"/>
                      <a:pt x="1989" y="1435"/>
                    </a:cubicBezTo>
                    <a:cubicBezTo>
                      <a:pt x="1936" y="1435"/>
                      <a:pt x="1865" y="1450"/>
                      <a:pt x="1794" y="1485"/>
                    </a:cubicBezTo>
                    <a:cubicBezTo>
                      <a:pt x="1672" y="1576"/>
                      <a:pt x="1581" y="1728"/>
                      <a:pt x="1398" y="1911"/>
                    </a:cubicBezTo>
                    <a:cubicBezTo>
                      <a:pt x="1186" y="2093"/>
                      <a:pt x="1155" y="2245"/>
                      <a:pt x="1277" y="2336"/>
                    </a:cubicBezTo>
                    <a:cubicBezTo>
                      <a:pt x="1459" y="2458"/>
                      <a:pt x="1794" y="2701"/>
                      <a:pt x="2341" y="3126"/>
                    </a:cubicBezTo>
                    <a:lnTo>
                      <a:pt x="2067" y="3461"/>
                    </a:lnTo>
                    <a:cubicBezTo>
                      <a:pt x="1581" y="3005"/>
                      <a:pt x="1186" y="2671"/>
                      <a:pt x="973" y="2488"/>
                    </a:cubicBezTo>
                    <a:cubicBezTo>
                      <a:pt x="957" y="2480"/>
                      <a:pt x="938" y="2476"/>
                      <a:pt x="917" y="2476"/>
                    </a:cubicBezTo>
                    <a:cubicBezTo>
                      <a:pt x="861" y="2476"/>
                      <a:pt x="788" y="2504"/>
                      <a:pt x="699" y="2549"/>
                    </a:cubicBezTo>
                    <a:cubicBezTo>
                      <a:pt x="578" y="2671"/>
                      <a:pt x="426" y="2823"/>
                      <a:pt x="243" y="3066"/>
                    </a:cubicBezTo>
                    <a:cubicBezTo>
                      <a:pt x="61" y="3278"/>
                      <a:pt x="0" y="3400"/>
                      <a:pt x="91" y="3461"/>
                    </a:cubicBezTo>
                    <a:lnTo>
                      <a:pt x="2219" y="5193"/>
                    </a:lnTo>
                    <a:cubicBezTo>
                      <a:pt x="2432" y="5345"/>
                      <a:pt x="2584" y="5437"/>
                      <a:pt x="2705" y="5497"/>
                    </a:cubicBezTo>
                    <a:cubicBezTo>
                      <a:pt x="2736" y="5505"/>
                      <a:pt x="2762" y="5509"/>
                      <a:pt x="2787" y="5509"/>
                    </a:cubicBezTo>
                    <a:cubicBezTo>
                      <a:pt x="2859" y="5509"/>
                      <a:pt x="2911" y="5475"/>
                      <a:pt x="2979" y="5406"/>
                    </a:cubicBezTo>
                    <a:lnTo>
                      <a:pt x="5441" y="2336"/>
                    </a:lnTo>
                    <a:cubicBezTo>
                      <a:pt x="5471" y="2245"/>
                      <a:pt x="5471" y="2215"/>
                      <a:pt x="5441" y="2154"/>
                    </a:cubicBezTo>
                    <a:cubicBezTo>
                      <a:pt x="5380" y="2063"/>
                      <a:pt x="5289" y="2002"/>
                      <a:pt x="5107" y="1850"/>
                    </a:cubicBezTo>
                    <a:lnTo>
                      <a:pt x="2857" y="26"/>
                    </a:lnTo>
                    <a:cubicBezTo>
                      <a:pt x="2849" y="8"/>
                      <a:pt x="2837" y="1"/>
                      <a:pt x="2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4927917" y="4514052"/>
                <a:ext cx="104050" cy="93649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4925" extrusionOk="0">
                    <a:moveTo>
                      <a:pt x="2493" y="0"/>
                    </a:moveTo>
                    <a:cubicBezTo>
                      <a:pt x="2250" y="31"/>
                      <a:pt x="2067" y="152"/>
                      <a:pt x="1885" y="335"/>
                    </a:cubicBezTo>
                    <a:cubicBezTo>
                      <a:pt x="1733" y="517"/>
                      <a:pt x="1611" y="669"/>
                      <a:pt x="1581" y="912"/>
                    </a:cubicBezTo>
                    <a:cubicBezTo>
                      <a:pt x="1520" y="1125"/>
                      <a:pt x="1520" y="1277"/>
                      <a:pt x="1581" y="1490"/>
                    </a:cubicBezTo>
                    <a:cubicBezTo>
                      <a:pt x="1611" y="1672"/>
                      <a:pt x="1672" y="1824"/>
                      <a:pt x="1763" y="2006"/>
                    </a:cubicBezTo>
                    <a:cubicBezTo>
                      <a:pt x="1824" y="2189"/>
                      <a:pt x="1915" y="2341"/>
                      <a:pt x="1976" y="2462"/>
                    </a:cubicBezTo>
                    <a:cubicBezTo>
                      <a:pt x="2067" y="2584"/>
                      <a:pt x="2128" y="2706"/>
                      <a:pt x="2189" y="2797"/>
                    </a:cubicBezTo>
                    <a:cubicBezTo>
                      <a:pt x="2219" y="2918"/>
                      <a:pt x="2219" y="3009"/>
                      <a:pt x="2189" y="3040"/>
                    </a:cubicBezTo>
                    <a:cubicBezTo>
                      <a:pt x="2146" y="3061"/>
                      <a:pt x="2103" y="3083"/>
                      <a:pt x="2049" y="3083"/>
                    </a:cubicBezTo>
                    <a:cubicBezTo>
                      <a:pt x="2027" y="3083"/>
                      <a:pt x="2003" y="3079"/>
                      <a:pt x="1976" y="3070"/>
                    </a:cubicBezTo>
                    <a:cubicBezTo>
                      <a:pt x="1915" y="3070"/>
                      <a:pt x="1794" y="3009"/>
                      <a:pt x="1642" y="2858"/>
                    </a:cubicBezTo>
                    <a:cubicBezTo>
                      <a:pt x="1490" y="2706"/>
                      <a:pt x="1368" y="2493"/>
                      <a:pt x="1216" y="2189"/>
                    </a:cubicBezTo>
                    <a:lnTo>
                      <a:pt x="1155" y="2037"/>
                    </a:lnTo>
                    <a:cubicBezTo>
                      <a:pt x="1118" y="2012"/>
                      <a:pt x="1069" y="1997"/>
                      <a:pt x="1009" y="1997"/>
                    </a:cubicBezTo>
                    <a:cubicBezTo>
                      <a:pt x="923" y="1997"/>
                      <a:pt x="811" y="2026"/>
                      <a:pt x="669" y="2098"/>
                    </a:cubicBezTo>
                    <a:cubicBezTo>
                      <a:pt x="395" y="2158"/>
                      <a:pt x="213" y="2310"/>
                      <a:pt x="61" y="2462"/>
                    </a:cubicBezTo>
                    <a:cubicBezTo>
                      <a:pt x="0" y="2493"/>
                      <a:pt x="0" y="2584"/>
                      <a:pt x="61" y="2736"/>
                    </a:cubicBezTo>
                    <a:cubicBezTo>
                      <a:pt x="91" y="2888"/>
                      <a:pt x="243" y="3070"/>
                      <a:pt x="426" y="3344"/>
                    </a:cubicBezTo>
                    <a:cubicBezTo>
                      <a:pt x="669" y="3617"/>
                      <a:pt x="882" y="3921"/>
                      <a:pt x="1216" y="4225"/>
                    </a:cubicBezTo>
                    <a:cubicBezTo>
                      <a:pt x="1709" y="4685"/>
                      <a:pt x="2165" y="4925"/>
                      <a:pt x="2582" y="4925"/>
                    </a:cubicBezTo>
                    <a:cubicBezTo>
                      <a:pt x="2910" y="4925"/>
                      <a:pt x="3215" y="4776"/>
                      <a:pt x="3496" y="4468"/>
                    </a:cubicBezTo>
                    <a:cubicBezTo>
                      <a:pt x="3648" y="4316"/>
                      <a:pt x="3769" y="4134"/>
                      <a:pt x="3800" y="3952"/>
                    </a:cubicBezTo>
                    <a:cubicBezTo>
                      <a:pt x="3861" y="3769"/>
                      <a:pt x="3861" y="3557"/>
                      <a:pt x="3800" y="3405"/>
                    </a:cubicBezTo>
                    <a:cubicBezTo>
                      <a:pt x="3769" y="3222"/>
                      <a:pt x="3709" y="3070"/>
                      <a:pt x="3617" y="2888"/>
                    </a:cubicBezTo>
                    <a:cubicBezTo>
                      <a:pt x="3557" y="2736"/>
                      <a:pt x="3465" y="2554"/>
                      <a:pt x="3405" y="2432"/>
                    </a:cubicBezTo>
                    <a:cubicBezTo>
                      <a:pt x="3283" y="2310"/>
                      <a:pt x="3253" y="2219"/>
                      <a:pt x="3192" y="2098"/>
                    </a:cubicBezTo>
                    <a:cubicBezTo>
                      <a:pt x="3161" y="1976"/>
                      <a:pt x="3161" y="1915"/>
                      <a:pt x="3192" y="1854"/>
                    </a:cubicBezTo>
                    <a:cubicBezTo>
                      <a:pt x="3253" y="1824"/>
                      <a:pt x="3283" y="1824"/>
                      <a:pt x="3344" y="1824"/>
                    </a:cubicBezTo>
                    <a:cubicBezTo>
                      <a:pt x="3435" y="1824"/>
                      <a:pt x="3557" y="1885"/>
                      <a:pt x="3648" y="2006"/>
                    </a:cubicBezTo>
                    <a:cubicBezTo>
                      <a:pt x="3769" y="2128"/>
                      <a:pt x="3921" y="2371"/>
                      <a:pt x="4104" y="2706"/>
                    </a:cubicBezTo>
                    <a:cubicBezTo>
                      <a:pt x="4316" y="3009"/>
                      <a:pt x="4408" y="3192"/>
                      <a:pt x="4408" y="3192"/>
                    </a:cubicBezTo>
                    <a:cubicBezTo>
                      <a:pt x="4439" y="3224"/>
                      <a:pt x="4479" y="3237"/>
                      <a:pt x="4525" y="3237"/>
                    </a:cubicBezTo>
                    <a:cubicBezTo>
                      <a:pt x="4612" y="3237"/>
                      <a:pt x="4725" y="3190"/>
                      <a:pt x="4864" y="3131"/>
                    </a:cubicBezTo>
                    <a:cubicBezTo>
                      <a:pt x="5107" y="2979"/>
                      <a:pt x="5289" y="2827"/>
                      <a:pt x="5441" y="2675"/>
                    </a:cubicBezTo>
                    <a:cubicBezTo>
                      <a:pt x="5471" y="2614"/>
                      <a:pt x="5471" y="2523"/>
                      <a:pt x="5411" y="2371"/>
                    </a:cubicBezTo>
                    <a:cubicBezTo>
                      <a:pt x="5320" y="2219"/>
                      <a:pt x="5228" y="1976"/>
                      <a:pt x="4985" y="1702"/>
                    </a:cubicBezTo>
                    <a:cubicBezTo>
                      <a:pt x="4803" y="1399"/>
                      <a:pt x="4529" y="1155"/>
                      <a:pt x="4256" y="882"/>
                    </a:cubicBezTo>
                    <a:cubicBezTo>
                      <a:pt x="3952" y="608"/>
                      <a:pt x="3739" y="426"/>
                      <a:pt x="3496" y="304"/>
                    </a:cubicBezTo>
                    <a:cubicBezTo>
                      <a:pt x="3283" y="183"/>
                      <a:pt x="3101" y="122"/>
                      <a:pt x="2949" y="92"/>
                    </a:cubicBezTo>
                    <a:cubicBezTo>
                      <a:pt x="2797" y="31"/>
                      <a:pt x="2645" y="31"/>
                      <a:pt x="2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4848146" y="4429279"/>
                <a:ext cx="104640" cy="91006"/>
              </a:xfrm>
              <a:custGeom>
                <a:avLst/>
                <a:gdLst/>
                <a:ahLst/>
                <a:cxnLst/>
                <a:rect l="l" t="t" r="r" b="b"/>
                <a:pathLst>
                  <a:path w="5503" h="4786" extrusionOk="0">
                    <a:moveTo>
                      <a:pt x="3108" y="1"/>
                    </a:moveTo>
                    <a:cubicBezTo>
                      <a:pt x="3045" y="1"/>
                      <a:pt x="2982" y="8"/>
                      <a:pt x="2919" y="21"/>
                    </a:cubicBezTo>
                    <a:cubicBezTo>
                      <a:pt x="2645" y="51"/>
                      <a:pt x="2432" y="142"/>
                      <a:pt x="2220" y="294"/>
                    </a:cubicBezTo>
                    <a:cubicBezTo>
                      <a:pt x="2037" y="446"/>
                      <a:pt x="1885" y="598"/>
                      <a:pt x="1824" y="780"/>
                    </a:cubicBezTo>
                    <a:cubicBezTo>
                      <a:pt x="1703" y="932"/>
                      <a:pt x="1703" y="1115"/>
                      <a:pt x="1703" y="1297"/>
                    </a:cubicBezTo>
                    <a:cubicBezTo>
                      <a:pt x="1733" y="1449"/>
                      <a:pt x="1764" y="1662"/>
                      <a:pt x="1824" y="1844"/>
                    </a:cubicBezTo>
                    <a:cubicBezTo>
                      <a:pt x="1855" y="2027"/>
                      <a:pt x="1885" y="2179"/>
                      <a:pt x="1976" y="2331"/>
                    </a:cubicBezTo>
                    <a:cubicBezTo>
                      <a:pt x="2037" y="2483"/>
                      <a:pt x="2068" y="2604"/>
                      <a:pt x="2128" y="2726"/>
                    </a:cubicBezTo>
                    <a:cubicBezTo>
                      <a:pt x="2159" y="2817"/>
                      <a:pt x="2128" y="2908"/>
                      <a:pt x="2068" y="2939"/>
                    </a:cubicBezTo>
                    <a:cubicBezTo>
                      <a:pt x="2037" y="2954"/>
                      <a:pt x="2014" y="2961"/>
                      <a:pt x="1988" y="2961"/>
                    </a:cubicBezTo>
                    <a:cubicBezTo>
                      <a:pt x="1961" y="2961"/>
                      <a:pt x="1931" y="2954"/>
                      <a:pt x="1885" y="2939"/>
                    </a:cubicBezTo>
                    <a:cubicBezTo>
                      <a:pt x="1824" y="2908"/>
                      <a:pt x="1703" y="2787"/>
                      <a:pt x="1581" y="2635"/>
                    </a:cubicBezTo>
                    <a:cubicBezTo>
                      <a:pt x="1460" y="2483"/>
                      <a:pt x="1368" y="2270"/>
                      <a:pt x="1277" y="1966"/>
                    </a:cubicBezTo>
                    <a:cubicBezTo>
                      <a:pt x="1247" y="1844"/>
                      <a:pt x="1216" y="1753"/>
                      <a:pt x="1216" y="1753"/>
                    </a:cubicBezTo>
                    <a:cubicBezTo>
                      <a:pt x="1160" y="1716"/>
                      <a:pt x="1081" y="1690"/>
                      <a:pt x="963" y="1690"/>
                    </a:cubicBezTo>
                    <a:cubicBezTo>
                      <a:pt x="891" y="1690"/>
                      <a:pt x="804" y="1700"/>
                      <a:pt x="700" y="1723"/>
                    </a:cubicBezTo>
                    <a:cubicBezTo>
                      <a:pt x="457" y="1814"/>
                      <a:pt x="213" y="1905"/>
                      <a:pt x="61" y="2027"/>
                    </a:cubicBezTo>
                    <a:cubicBezTo>
                      <a:pt x="1" y="2057"/>
                      <a:pt x="1" y="2148"/>
                      <a:pt x="31" y="2300"/>
                    </a:cubicBezTo>
                    <a:cubicBezTo>
                      <a:pt x="61" y="2452"/>
                      <a:pt x="183" y="2635"/>
                      <a:pt x="335" y="2939"/>
                    </a:cubicBezTo>
                    <a:cubicBezTo>
                      <a:pt x="487" y="3212"/>
                      <a:pt x="700" y="3546"/>
                      <a:pt x="973" y="3881"/>
                    </a:cubicBezTo>
                    <a:cubicBezTo>
                      <a:pt x="1447" y="4487"/>
                      <a:pt x="1908" y="4786"/>
                      <a:pt x="2365" y="4786"/>
                    </a:cubicBezTo>
                    <a:cubicBezTo>
                      <a:pt x="2642" y="4786"/>
                      <a:pt x="2917" y="4676"/>
                      <a:pt x="3192" y="4458"/>
                    </a:cubicBezTo>
                    <a:cubicBezTo>
                      <a:pt x="3375" y="4337"/>
                      <a:pt x="3496" y="4185"/>
                      <a:pt x="3557" y="4002"/>
                    </a:cubicBezTo>
                    <a:cubicBezTo>
                      <a:pt x="3648" y="3820"/>
                      <a:pt x="3679" y="3668"/>
                      <a:pt x="3648" y="3486"/>
                    </a:cubicBezTo>
                    <a:cubicBezTo>
                      <a:pt x="3587" y="3334"/>
                      <a:pt x="3557" y="3121"/>
                      <a:pt x="3527" y="2939"/>
                    </a:cubicBezTo>
                    <a:cubicBezTo>
                      <a:pt x="3496" y="2756"/>
                      <a:pt x="3435" y="2604"/>
                      <a:pt x="3375" y="2452"/>
                    </a:cubicBezTo>
                    <a:cubicBezTo>
                      <a:pt x="3344" y="2300"/>
                      <a:pt x="3283" y="2179"/>
                      <a:pt x="3253" y="2057"/>
                    </a:cubicBezTo>
                    <a:cubicBezTo>
                      <a:pt x="3223" y="1966"/>
                      <a:pt x="3253" y="1875"/>
                      <a:pt x="3283" y="1844"/>
                    </a:cubicBezTo>
                    <a:cubicBezTo>
                      <a:pt x="3325" y="1823"/>
                      <a:pt x="3353" y="1788"/>
                      <a:pt x="3386" y="1788"/>
                    </a:cubicBezTo>
                    <a:cubicBezTo>
                      <a:pt x="3401" y="1788"/>
                      <a:pt x="3417" y="1795"/>
                      <a:pt x="3435" y="1814"/>
                    </a:cubicBezTo>
                    <a:cubicBezTo>
                      <a:pt x="3527" y="1844"/>
                      <a:pt x="3587" y="1905"/>
                      <a:pt x="3709" y="2057"/>
                    </a:cubicBezTo>
                    <a:cubicBezTo>
                      <a:pt x="3831" y="2209"/>
                      <a:pt x="3982" y="2483"/>
                      <a:pt x="4104" y="2817"/>
                    </a:cubicBezTo>
                    <a:cubicBezTo>
                      <a:pt x="4256" y="3182"/>
                      <a:pt x="4317" y="3364"/>
                      <a:pt x="4317" y="3364"/>
                    </a:cubicBezTo>
                    <a:cubicBezTo>
                      <a:pt x="4355" y="3389"/>
                      <a:pt x="4403" y="3404"/>
                      <a:pt x="4461" y="3404"/>
                    </a:cubicBezTo>
                    <a:cubicBezTo>
                      <a:pt x="4544" y="3404"/>
                      <a:pt x="4648" y="3375"/>
                      <a:pt x="4773" y="3303"/>
                    </a:cubicBezTo>
                    <a:cubicBezTo>
                      <a:pt x="5046" y="3243"/>
                      <a:pt x="5229" y="3121"/>
                      <a:pt x="5411" y="2969"/>
                    </a:cubicBezTo>
                    <a:cubicBezTo>
                      <a:pt x="5502" y="2939"/>
                      <a:pt x="5502" y="2817"/>
                      <a:pt x="5472" y="2665"/>
                    </a:cubicBezTo>
                    <a:cubicBezTo>
                      <a:pt x="5411" y="2483"/>
                      <a:pt x="5320" y="2270"/>
                      <a:pt x="5168" y="1966"/>
                    </a:cubicBezTo>
                    <a:cubicBezTo>
                      <a:pt x="4955" y="1662"/>
                      <a:pt x="4773" y="1358"/>
                      <a:pt x="4560" y="1054"/>
                    </a:cubicBezTo>
                    <a:cubicBezTo>
                      <a:pt x="4317" y="750"/>
                      <a:pt x="4104" y="507"/>
                      <a:pt x="3891" y="355"/>
                    </a:cubicBezTo>
                    <a:cubicBezTo>
                      <a:pt x="3709" y="203"/>
                      <a:pt x="3527" y="81"/>
                      <a:pt x="3375" y="51"/>
                    </a:cubicBezTo>
                    <a:cubicBezTo>
                      <a:pt x="3286" y="15"/>
                      <a:pt x="3197" y="1"/>
                      <a:pt x="31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4804790" y="4340970"/>
                <a:ext cx="101749" cy="97376"/>
              </a:xfrm>
              <a:custGeom>
                <a:avLst/>
                <a:gdLst/>
                <a:ahLst/>
                <a:cxnLst/>
                <a:rect l="l" t="t" r="r" b="b"/>
                <a:pathLst>
                  <a:path w="5351" h="5121" extrusionOk="0">
                    <a:moveTo>
                      <a:pt x="2615" y="2810"/>
                    </a:moveTo>
                    <a:lnTo>
                      <a:pt x="2797" y="3114"/>
                    </a:lnTo>
                    <a:lnTo>
                      <a:pt x="1764" y="3570"/>
                    </a:lnTo>
                    <a:lnTo>
                      <a:pt x="1703" y="3449"/>
                    </a:lnTo>
                    <a:lnTo>
                      <a:pt x="2615" y="2810"/>
                    </a:lnTo>
                    <a:close/>
                    <a:moveTo>
                      <a:pt x="2921" y="1"/>
                    </a:moveTo>
                    <a:cubicBezTo>
                      <a:pt x="2909" y="1"/>
                      <a:pt x="2899" y="4"/>
                      <a:pt x="2889" y="14"/>
                    </a:cubicBezTo>
                    <a:cubicBezTo>
                      <a:pt x="2889" y="75"/>
                      <a:pt x="1916" y="1078"/>
                      <a:pt x="62" y="3114"/>
                    </a:cubicBezTo>
                    <a:cubicBezTo>
                      <a:pt x="1" y="3175"/>
                      <a:pt x="31" y="3418"/>
                      <a:pt x="214" y="3753"/>
                    </a:cubicBezTo>
                    <a:cubicBezTo>
                      <a:pt x="396" y="4087"/>
                      <a:pt x="609" y="4421"/>
                      <a:pt x="791" y="4695"/>
                    </a:cubicBezTo>
                    <a:cubicBezTo>
                      <a:pt x="974" y="4999"/>
                      <a:pt x="1095" y="5121"/>
                      <a:pt x="1156" y="5121"/>
                    </a:cubicBezTo>
                    <a:cubicBezTo>
                      <a:pt x="1308" y="5090"/>
                      <a:pt x="2037" y="4969"/>
                      <a:pt x="3253" y="4725"/>
                    </a:cubicBezTo>
                    <a:cubicBezTo>
                      <a:pt x="4469" y="4513"/>
                      <a:pt x="5168" y="4361"/>
                      <a:pt x="5229" y="4330"/>
                    </a:cubicBezTo>
                    <a:cubicBezTo>
                      <a:pt x="5320" y="4239"/>
                      <a:pt x="5351" y="4117"/>
                      <a:pt x="5259" y="3905"/>
                    </a:cubicBezTo>
                    <a:cubicBezTo>
                      <a:pt x="5199" y="3722"/>
                      <a:pt x="5077" y="3449"/>
                      <a:pt x="4925" y="3145"/>
                    </a:cubicBezTo>
                    <a:cubicBezTo>
                      <a:pt x="4743" y="2841"/>
                      <a:pt x="4621" y="2658"/>
                      <a:pt x="4500" y="2567"/>
                    </a:cubicBezTo>
                    <a:cubicBezTo>
                      <a:pt x="4464" y="2496"/>
                      <a:pt x="4407" y="2467"/>
                      <a:pt x="4336" y="2467"/>
                    </a:cubicBezTo>
                    <a:cubicBezTo>
                      <a:pt x="4286" y="2467"/>
                      <a:pt x="4228" y="2481"/>
                      <a:pt x="4165" y="2506"/>
                    </a:cubicBezTo>
                    <a:lnTo>
                      <a:pt x="3861" y="2658"/>
                    </a:lnTo>
                    <a:lnTo>
                      <a:pt x="3557" y="2081"/>
                    </a:lnTo>
                    <a:lnTo>
                      <a:pt x="3892" y="1838"/>
                    </a:lnTo>
                    <a:cubicBezTo>
                      <a:pt x="4044" y="1747"/>
                      <a:pt x="3892" y="1321"/>
                      <a:pt x="3527" y="622"/>
                    </a:cubicBezTo>
                    <a:cubicBezTo>
                      <a:pt x="3345" y="288"/>
                      <a:pt x="3193" y="105"/>
                      <a:pt x="3041" y="14"/>
                    </a:cubicBezTo>
                    <a:cubicBezTo>
                      <a:pt x="2980" y="14"/>
                      <a:pt x="2946" y="1"/>
                      <a:pt x="29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0"/>
              <p:cNvSpPr/>
              <p:nvPr/>
            </p:nvSpPr>
            <p:spPr>
              <a:xfrm>
                <a:off x="4774174" y="4278008"/>
                <a:ext cx="88439" cy="83000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365" extrusionOk="0">
                    <a:moveTo>
                      <a:pt x="3499" y="1"/>
                    </a:moveTo>
                    <a:cubicBezTo>
                      <a:pt x="3461" y="1"/>
                      <a:pt x="3420" y="4"/>
                      <a:pt x="3374" y="12"/>
                    </a:cubicBezTo>
                    <a:cubicBezTo>
                      <a:pt x="3192" y="73"/>
                      <a:pt x="2948" y="134"/>
                      <a:pt x="2705" y="225"/>
                    </a:cubicBezTo>
                    <a:cubicBezTo>
                      <a:pt x="2432" y="285"/>
                      <a:pt x="2310" y="407"/>
                      <a:pt x="2340" y="468"/>
                    </a:cubicBezTo>
                    <a:cubicBezTo>
                      <a:pt x="2432" y="741"/>
                      <a:pt x="2584" y="1137"/>
                      <a:pt x="2796" y="1653"/>
                    </a:cubicBezTo>
                    <a:lnTo>
                      <a:pt x="182" y="2565"/>
                    </a:lnTo>
                    <a:cubicBezTo>
                      <a:pt x="152" y="2565"/>
                      <a:pt x="122" y="2596"/>
                      <a:pt x="61" y="2656"/>
                    </a:cubicBezTo>
                    <a:cubicBezTo>
                      <a:pt x="0" y="2808"/>
                      <a:pt x="30" y="2991"/>
                      <a:pt x="122" y="3264"/>
                    </a:cubicBezTo>
                    <a:cubicBezTo>
                      <a:pt x="243" y="3568"/>
                      <a:pt x="395" y="3811"/>
                      <a:pt x="547" y="4055"/>
                    </a:cubicBezTo>
                    <a:cubicBezTo>
                      <a:pt x="654" y="4268"/>
                      <a:pt x="807" y="4364"/>
                      <a:pt x="884" y="4364"/>
                    </a:cubicBezTo>
                    <a:cubicBezTo>
                      <a:pt x="895" y="4364"/>
                      <a:pt x="904" y="4362"/>
                      <a:pt x="912" y="4359"/>
                    </a:cubicBezTo>
                    <a:lnTo>
                      <a:pt x="4559" y="3112"/>
                    </a:lnTo>
                    <a:cubicBezTo>
                      <a:pt x="4590" y="3082"/>
                      <a:pt x="4651" y="3021"/>
                      <a:pt x="4651" y="2960"/>
                    </a:cubicBezTo>
                    <a:cubicBezTo>
                      <a:pt x="4651" y="2869"/>
                      <a:pt x="4590" y="2717"/>
                      <a:pt x="4529" y="2504"/>
                    </a:cubicBezTo>
                    <a:lnTo>
                      <a:pt x="3708" y="103"/>
                    </a:lnTo>
                    <a:cubicBezTo>
                      <a:pt x="3685" y="35"/>
                      <a:pt x="3611" y="1"/>
                      <a:pt x="34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0"/>
              <p:cNvSpPr/>
              <p:nvPr/>
            </p:nvSpPr>
            <p:spPr>
              <a:xfrm>
                <a:off x="4750461" y="4204969"/>
                <a:ext cx="90759" cy="77315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4066" extrusionOk="0">
                    <a:moveTo>
                      <a:pt x="3842" y="0"/>
                    </a:moveTo>
                    <a:cubicBezTo>
                      <a:pt x="3739" y="0"/>
                      <a:pt x="3618" y="8"/>
                      <a:pt x="3466" y="23"/>
                    </a:cubicBezTo>
                    <a:cubicBezTo>
                      <a:pt x="3162" y="53"/>
                      <a:pt x="3040" y="145"/>
                      <a:pt x="3040" y="205"/>
                    </a:cubicBezTo>
                    <a:cubicBezTo>
                      <a:pt x="3071" y="509"/>
                      <a:pt x="3162" y="1057"/>
                      <a:pt x="3314" y="1847"/>
                    </a:cubicBezTo>
                    <a:lnTo>
                      <a:pt x="2919" y="1877"/>
                    </a:lnTo>
                    <a:lnTo>
                      <a:pt x="2797" y="661"/>
                    </a:lnTo>
                    <a:cubicBezTo>
                      <a:pt x="2797" y="601"/>
                      <a:pt x="2736" y="570"/>
                      <a:pt x="2584" y="540"/>
                    </a:cubicBezTo>
                    <a:cubicBezTo>
                      <a:pt x="2508" y="509"/>
                      <a:pt x="2425" y="494"/>
                      <a:pt x="2326" y="494"/>
                    </a:cubicBezTo>
                    <a:cubicBezTo>
                      <a:pt x="2227" y="494"/>
                      <a:pt x="2113" y="509"/>
                      <a:pt x="1977" y="540"/>
                    </a:cubicBezTo>
                    <a:cubicBezTo>
                      <a:pt x="1703" y="570"/>
                      <a:pt x="1581" y="631"/>
                      <a:pt x="1581" y="753"/>
                    </a:cubicBezTo>
                    <a:cubicBezTo>
                      <a:pt x="1642" y="935"/>
                      <a:pt x="1673" y="1360"/>
                      <a:pt x="1794" y="2060"/>
                    </a:cubicBezTo>
                    <a:lnTo>
                      <a:pt x="1369" y="2090"/>
                    </a:lnTo>
                    <a:cubicBezTo>
                      <a:pt x="1369" y="1391"/>
                      <a:pt x="1338" y="905"/>
                      <a:pt x="1277" y="601"/>
                    </a:cubicBezTo>
                    <a:cubicBezTo>
                      <a:pt x="1277" y="540"/>
                      <a:pt x="1217" y="479"/>
                      <a:pt x="1065" y="449"/>
                    </a:cubicBezTo>
                    <a:cubicBezTo>
                      <a:pt x="989" y="433"/>
                      <a:pt x="905" y="426"/>
                      <a:pt x="802" y="426"/>
                    </a:cubicBezTo>
                    <a:cubicBezTo>
                      <a:pt x="700" y="426"/>
                      <a:pt x="578" y="433"/>
                      <a:pt x="426" y="449"/>
                    </a:cubicBezTo>
                    <a:cubicBezTo>
                      <a:pt x="122" y="479"/>
                      <a:pt x="1" y="570"/>
                      <a:pt x="1" y="631"/>
                    </a:cubicBezTo>
                    <a:lnTo>
                      <a:pt x="305" y="3367"/>
                    </a:lnTo>
                    <a:cubicBezTo>
                      <a:pt x="335" y="3640"/>
                      <a:pt x="366" y="3823"/>
                      <a:pt x="457" y="3944"/>
                    </a:cubicBezTo>
                    <a:cubicBezTo>
                      <a:pt x="518" y="4035"/>
                      <a:pt x="609" y="4066"/>
                      <a:pt x="730" y="4066"/>
                    </a:cubicBezTo>
                    <a:lnTo>
                      <a:pt x="4621" y="3610"/>
                    </a:lnTo>
                    <a:cubicBezTo>
                      <a:pt x="4682" y="3610"/>
                      <a:pt x="4712" y="3579"/>
                      <a:pt x="4743" y="3488"/>
                    </a:cubicBezTo>
                    <a:cubicBezTo>
                      <a:pt x="4773" y="3427"/>
                      <a:pt x="4773" y="3275"/>
                      <a:pt x="4743" y="3032"/>
                    </a:cubicBezTo>
                    <a:lnTo>
                      <a:pt x="4408" y="145"/>
                    </a:lnTo>
                    <a:cubicBezTo>
                      <a:pt x="4408" y="84"/>
                      <a:pt x="4317" y="23"/>
                      <a:pt x="4104" y="23"/>
                    </a:cubicBezTo>
                    <a:cubicBezTo>
                      <a:pt x="4028" y="8"/>
                      <a:pt x="3945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0"/>
              <p:cNvSpPr/>
              <p:nvPr/>
            </p:nvSpPr>
            <p:spPr>
              <a:xfrm>
                <a:off x="4776475" y="4052348"/>
                <a:ext cx="69386" cy="61038"/>
              </a:xfrm>
              <a:custGeom>
                <a:avLst/>
                <a:gdLst/>
                <a:ahLst/>
                <a:cxnLst/>
                <a:rect l="l" t="t" r="r" b="b"/>
                <a:pathLst>
                  <a:path w="3649" h="3210" extrusionOk="0">
                    <a:moveTo>
                      <a:pt x="1857" y="1"/>
                    </a:moveTo>
                    <a:cubicBezTo>
                      <a:pt x="1221" y="1"/>
                      <a:pt x="591" y="392"/>
                      <a:pt x="335" y="997"/>
                    </a:cubicBezTo>
                    <a:cubicBezTo>
                      <a:pt x="1" y="1788"/>
                      <a:pt x="426" y="2730"/>
                      <a:pt x="1216" y="3095"/>
                    </a:cubicBezTo>
                    <a:cubicBezTo>
                      <a:pt x="1402" y="3173"/>
                      <a:pt x="1595" y="3210"/>
                      <a:pt x="1787" y="3210"/>
                    </a:cubicBezTo>
                    <a:cubicBezTo>
                      <a:pt x="2417" y="3210"/>
                      <a:pt x="3034" y="2818"/>
                      <a:pt x="3314" y="2213"/>
                    </a:cubicBezTo>
                    <a:cubicBezTo>
                      <a:pt x="3648" y="1423"/>
                      <a:pt x="3253" y="450"/>
                      <a:pt x="2432" y="116"/>
                    </a:cubicBezTo>
                    <a:cubicBezTo>
                      <a:pt x="2247" y="38"/>
                      <a:pt x="2052" y="1"/>
                      <a:pt x="18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0"/>
              <p:cNvSpPr/>
              <p:nvPr/>
            </p:nvSpPr>
            <p:spPr>
              <a:xfrm>
                <a:off x="6131890" y="4641914"/>
                <a:ext cx="69367" cy="61038"/>
              </a:xfrm>
              <a:custGeom>
                <a:avLst/>
                <a:gdLst/>
                <a:ahLst/>
                <a:cxnLst/>
                <a:rect l="l" t="t" r="r" b="b"/>
                <a:pathLst>
                  <a:path w="3648" h="3210" extrusionOk="0">
                    <a:moveTo>
                      <a:pt x="1857" y="0"/>
                    </a:moveTo>
                    <a:cubicBezTo>
                      <a:pt x="1221" y="0"/>
                      <a:pt x="591" y="392"/>
                      <a:pt x="335" y="997"/>
                    </a:cubicBezTo>
                    <a:cubicBezTo>
                      <a:pt x="1" y="1787"/>
                      <a:pt x="426" y="2729"/>
                      <a:pt x="1216" y="3094"/>
                    </a:cubicBezTo>
                    <a:cubicBezTo>
                      <a:pt x="1401" y="3172"/>
                      <a:pt x="1595" y="3209"/>
                      <a:pt x="1787" y="3209"/>
                    </a:cubicBezTo>
                    <a:cubicBezTo>
                      <a:pt x="2416" y="3209"/>
                      <a:pt x="3034" y="2818"/>
                      <a:pt x="3314" y="2213"/>
                    </a:cubicBezTo>
                    <a:cubicBezTo>
                      <a:pt x="3648" y="1422"/>
                      <a:pt x="3253" y="450"/>
                      <a:pt x="2432" y="115"/>
                    </a:cubicBezTo>
                    <a:cubicBezTo>
                      <a:pt x="2247" y="37"/>
                      <a:pt x="2052" y="0"/>
                      <a:pt x="18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0"/>
              <p:cNvSpPr/>
              <p:nvPr/>
            </p:nvSpPr>
            <p:spPr>
              <a:xfrm>
                <a:off x="5184537" y="4089314"/>
                <a:ext cx="665278" cy="491956"/>
              </a:xfrm>
              <a:custGeom>
                <a:avLst/>
                <a:gdLst/>
                <a:ahLst/>
                <a:cxnLst/>
                <a:rect l="l" t="t" r="r" b="b"/>
                <a:pathLst>
                  <a:path w="34987" h="25872" extrusionOk="0">
                    <a:moveTo>
                      <a:pt x="10176" y="0"/>
                    </a:moveTo>
                    <a:cubicBezTo>
                      <a:pt x="7041" y="0"/>
                      <a:pt x="3995" y="1652"/>
                      <a:pt x="2372" y="4585"/>
                    </a:cubicBezTo>
                    <a:cubicBezTo>
                      <a:pt x="1" y="8901"/>
                      <a:pt x="1551" y="14282"/>
                      <a:pt x="5867" y="16683"/>
                    </a:cubicBezTo>
                    <a:cubicBezTo>
                      <a:pt x="7226" y="17423"/>
                      <a:pt x="8692" y="17776"/>
                      <a:pt x="10136" y="17776"/>
                    </a:cubicBezTo>
                    <a:cubicBezTo>
                      <a:pt x="12310" y="17776"/>
                      <a:pt x="14437" y="16977"/>
                      <a:pt x="16080" y="15497"/>
                    </a:cubicBezTo>
                    <a:lnTo>
                      <a:pt x="16080" y="15497"/>
                    </a:lnTo>
                    <a:cubicBezTo>
                      <a:pt x="15472" y="19114"/>
                      <a:pt x="17144" y="22914"/>
                      <a:pt x="20548" y="24768"/>
                    </a:cubicBezTo>
                    <a:cubicBezTo>
                      <a:pt x="21911" y="25516"/>
                      <a:pt x="23380" y="25871"/>
                      <a:pt x="24827" y="25871"/>
                    </a:cubicBezTo>
                    <a:cubicBezTo>
                      <a:pt x="27965" y="25871"/>
                      <a:pt x="31003" y="24205"/>
                      <a:pt x="32646" y="21272"/>
                    </a:cubicBezTo>
                    <a:cubicBezTo>
                      <a:pt x="34986" y="16987"/>
                      <a:pt x="33436" y="11576"/>
                      <a:pt x="29150" y="9205"/>
                    </a:cubicBezTo>
                    <a:cubicBezTo>
                      <a:pt x="27795" y="8449"/>
                      <a:pt x="26327" y="8089"/>
                      <a:pt x="24877" y="8089"/>
                    </a:cubicBezTo>
                    <a:cubicBezTo>
                      <a:pt x="22716" y="8089"/>
                      <a:pt x="20593" y="8887"/>
                      <a:pt x="18937" y="10360"/>
                    </a:cubicBezTo>
                    <a:cubicBezTo>
                      <a:pt x="19545" y="6774"/>
                      <a:pt x="17874" y="2974"/>
                      <a:pt x="14439" y="1090"/>
                    </a:cubicBezTo>
                    <a:cubicBezTo>
                      <a:pt x="13086" y="351"/>
                      <a:pt x="11622" y="0"/>
                      <a:pt x="101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0"/>
              <p:cNvSpPr/>
              <p:nvPr/>
            </p:nvSpPr>
            <p:spPr>
              <a:xfrm>
                <a:off x="5182807" y="4086082"/>
                <a:ext cx="671058" cy="496995"/>
              </a:xfrm>
              <a:custGeom>
                <a:avLst/>
                <a:gdLst/>
                <a:ahLst/>
                <a:cxnLst/>
                <a:rect l="l" t="t" r="r" b="b"/>
                <a:pathLst>
                  <a:path w="35291" h="26137" extrusionOk="0">
                    <a:moveTo>
                      <a:pt x="10311" y="280"/>
                    </a:moveTo>
                    <a:cubicBezTo>
                      <a:pt x="11732" y="280"/>
                      <a:pt x="13171" y="625"/>
                      <a:pt x="14500" y="1351"/>
                    </a:cubicBezTo>
                    <a:cubicBezTo>
                      <a:pt x="17752" y="3175"/>
                      <a:pt x="19515" y="6822"/>
                      <a:pt x="18907" y="10500"/>
                    </a:cubicBezTo>
                    <a:lnTo>
                      <a:pt x="18816" y="10895"/>
                    </a:lnTo>
                    <a:lnTo>
                      <a:pt x="19089" y="10652"/>
                    </a:lnTo>
                    <a:cubicBezTo>
                      <a:pt x="20735" y="9187"/>
                      <a:pt x="22832" y="8433"/>
                      <a:pt x="24946" y="8433"/>
                    </a:cubicBezTo>
                    <a:cubicBezTo>
                      <a:pt x="26385" y="8433"/>
                      <a:pt x="27833" y="8783"/>
                      <a:pt x="29150" y="9497"/>
                    </a:cubicBezTo>
                    <a:cubicBezTo>
                      <a:pt x="33406" y="11837"/>
                      <a:pt x="34925" y="17187"/>
                      <a:pt x="32615" y="21412"/>
                    </a:cubicBezTo>
                    <a:cubicBezTo>
                      <a:pt x="31035" y="24323"/>
                      <a:pt x="28032" y="25954"/>
                      <a:pt x="24939" y="25954"/>
                    </a:cubicBezTo>
                    <a:cubicBezTo>
                      <a:pt x="23512" y="25954"/>
                      <a:pt x="22065" y="25607"/>
                      <a:pt x="20731" y="24877"/>
                    </a:cubicBezTo>
                    <a:cubicBezTo>
                      <a:pt x="17448" y="23053"/>
                      <a:pt x="15715" y="19376"/>
                      <a:pt x="16323" y="15698"/>
                    </a:cubicBezTo>
                    <a:lnTo>
                      <a:pt x="16384" y="15333"/>
                    </a:lnTo>
                    <a:lnTo>
                      <a:pt x="16141" y="15546"/>
                    </a:lnTo>
                    <a:cubicBezTo>
                      <a:pt x="14481" y="17025"/>
                      <a:pt x="12393" y="17787"/>
                      <a:pt x="10283" y="17787"/>
                    </a:cubicBezTo>
                    <a:cubicBezTo>
                      <a:pt x="8839" y="17787"/>
                      <a:pt x="7384" y="17430"/>
                      <a:pt x="6050" y="16701"/>
                    </a:cubicBezTo>
                    <a:cubicBezTo>
                      <a:pt x="1794" y="14391"/>
                      <a:pt x="274" y="9011"/>
                      <a:pt x="2615" y="4816"/>
                    </a:cubicBezTo>
                    <a:cubicBezTo>
                      <a:pt x="4199" y="1919"/>
                      <a:pt x="7211" y="280"/>
                      <a:pt x="10311" y="280"/>
                    </a:cubicBezTo>
                    <a:close/>
                    <a:moveTo>
                      <a:pt x="10315" y="0"/>
                    </a:moveTo>
                    <a:cubicBezTo>
                      <a:pt x="7135" y="0"/>
                      <a:pt x="4044" y="1672"/>
                      <a:pt x="2402" y="4664"/>
                    </a:cubicBezTo>
                    <a:cubicBezTo>
                      <a:pt x="1" y="8980"/>
                      <a:pt x="1581" y="14482"/>
                      <a:pt x="5928" y="16883"/>
                    </a:cubicBezTo>
                    <a:cubicBezTo>
                      <a:pt x="7292" y="17635"/>
                      <a:pt x="8790" y="18003"/>
                      <a:pt x="10281" y="18003"/>
                    </a:cubicBezTo>
                    <a:cubicBezTo>
                      <a:pt x="12343" y="18003"/>
                      <a:pt x="14391" y="17300"/>
                      <a:pt x="16050" y="15941"/>
                    </a:cubicBezTo>
                    <a:lnTo>
                      <a:pt x="16050" y="15941"/>
                    </a:lnTo>
                    <a:cubicBezTo>
                      <a:pt x="15594" y="19619"/>
                      <a:pt x="17387" y="23236"/>
                      <a:pt x="20639" y="25029"/>
                    </a:cubicBezTo>
                    <a:cubicBezTo>
                      <a:pt x="22014" y="25779"/>
                      <a:pt x="23505" y="26137"/>
                      <a:pt x="24976" y="26137"/>
                    </a:cubicBezTo>
                    <a:cubicBezTo>
                      <a:pt x="28156" y="26137"/>
                      <a:pt x="31247" y="24465"/>
                      <a:pt x="32889" y="21473"/>
                    </a:cubicBezTo>
                    <a:cubicBezTo>
                      <a:pt x="35290" y="17157"/>
                      <a:pt x="33679" y="11655"/>
                      <a:pt x="29363" y="9254"/>
                    </a:cubicBezTo>
                    <a:cubicBezTo>
                      <a:pt x="27999" y="8502"/>
                      <a:pt x="26501" y="8134"/>
                      <a:pt x="25010" y="8134"/>
                    </a:cubicBezTo>
                    <a:cubicBezTo>
                      <a:pt x="22948" y="8134"/>
                      <a:pt x="20900" y="8837"/>
                      <a:pt x="19241" y="10196"/>
                    </a:cubicBezTo>
                    <a:cubicBezTo>
                      <a:pt x="19697" y="6518"/>
                      <a:pt x="17904" y="2901"/>
                      <a:pt x="14651" y="1108"/>
                    </a:cubicBezTo>
                    <a:cubicBezTo>
                      <a:pt x="13277" y="358"/>
                      <a:pt x="11786" y="0"/>
                      <a:pt x="103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5221542" y="4121033"/>
                <a:ext cx="312702" cy="273930"/>
              </a:xfrm>
              <a:custGeom>
                <a:avLst/>
                <a:gdLst/>
                <a:ahLst/>
                <a:cxnLst/>
                <a:rect l="l" t="t" r="r" b="b"/>
                <a:pathLst>
                  <a:path w="16445" h="14406" extrusionOk="0">
                    <a:moveTo>
                      <a:pt x="8233" y="1"/>
                    </a:moveTo>
                    <a:cubicBezTo>
                      <a:pt x="5706" y="1"/>
                      <a:pt x="3252" y="1353"/>
                      <a:pt x="1946" y="3738"/>
                    </a:cubicBezTo>
                    <a:cubicBezTo>
                      <a:pt x="0" y="7173"/>
                      <a:pt x="1247" y="11580"/>
                      <a:pt x="4742" y="13495"/>
                    </a:cubicBezTo>
                    <a:cubicBezTo>
                      <a:pt x="5842" y="14113"/>
                      <a:pt x="7038" y="14406"/>
                      <a:pt x="8218" y="14406"/>
                    </a:cubicBezTo>
                    <a:cubicBezTo>
                      <a:pt x="10752" y="14406"/>
                      <a:pt x="13213" y="13054"/>
                      <a:pt x="14499" y="10668"/>
                    </a:cubicBezTo>
                    <a:cubicBezTo>
                      <a:pt x="16444" y="7233"/>
                      <a:pt x="15198" y="2826"/>
                      <a:pt x="11703" y="911"/>
                    </a:cubicBezTo>
                    <a:cubicBezTo>
                      <a:pt x="10602" y="293"/>
                      <a:pt x="9410" y="1"/>
                      <a:pt x="8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5219222" y="4118295"/>
                <a:ext cx="317912" cy="278570"/>
              </a:xfrm>
              <a:custGeom>
                <a:avLst/>
                <a:gdLst/>
                <a:ahLst/>
                <a:cxnLst/>
                <a:rect l="l" t="t" r="r" b="b"/>
                <a:pathLst>
                  <a:path w="16719" h="14650" extrusionOk="0">
                    <a:moveTo>
                      <a:pt x="8367" y="284"/>
                    </a:moveTo>
                    <a:cubicBezTo>
                      <a:pt x="9519" y="284"/>
                      <a:pt x="10686" y="570"/>
                      <a:pt x="11764" y="1177"/>
                    </a:cubicBezTo>
                    <a:cubicBezTo>
                      <a:pt x="15199" y="3061"/>
                      <a:pt x="16445" y="7377"/>
                      <a:pt x="14560" y="10782"/>
                    </a:cubicBezTo>
                    <a:cubicBezTo>
                      <a:pt x="13255" y="13123"/>
                      <a:pt x="10849" y="14447"/>
                      <a:pt x="8361" y="14447"/>
                    </a:cubicBezTo>
                    <a:cubicBezTo>
                      <a:pt x="7199" y="14447"/>
                      <a:pt x="6019" y="14158"/>
                      <a:pt x="4925" y="13548"/>
                    </a:cubicBezTo>
                    <a:cubicBezTo>
                      <a:pt x="1520" y="11663"/>
                      <a:pt x="274" y="7377"/>
                      <a:pt x="2159" y="3943"/>
                    </a:cubicBezTo>
                    <a:cubicBezTo>
                      <a:pt x="3467" y="1617"/>
                      <a:pt x="5883" y="284"/>
                      <a:pt x="8367" y="284"/>
                    </a:cubicBezTo>
                    <a:close/>
                    <a:moveTo>
                      <a:pt x="8377" y="1"/>
                    </a:moveTo>
                    <a:cubicBezTo>
                      <a:pt x="5783" y="1"/>
                      <a:pt x="3258" y="1375"/>
                      <a:pt x="1946" y="3791"/>
                    </a:cubicBezTo>
                    <a:cubicBezTo>
                      <a:pt x="1" y="7317"/>
                      <a:pt x="1308" y="11815"/>
                      <a:pt x="4834" y="13761"/>
                    </a:cubicBezTo>
                    <a:cubicBezTo>
                      <a:pt x="5943" y="14363"/>
                      <a:pt x="7148" y="14650"/>
                      <a:pt x="8340" y="14650"/>
                    </a:cubicBezTo>
                    <a:cubicBezTo>
                      <a:pt x="10934" y="14650"/>
                      <a:pt x="13461" y="13290"/>
                      <a:pt x="14773" y="10873"/>
                    </a:cubicBezTo>
                    <a:cubicBezTo>
                      <a:pt x="16718" y="7317"/>
                      <a:pt x="15442" y="2879"/>
                      <a:pt x="11885" y="903"/>
                    </a:cubicBezTo>
                    <a:cubicBezTo>
                      <a:pt x="10775" y="291"/>
                      <a:pt x="9569" y="1"/>
                      <a:pt x="83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5503605" y="4275593"/>
                <a:ext cx="308651" cy="273169"/>
              </a:xfrm>
              <a:custGeom>
                <a:avLst/>
                <a:gdLst/>
                <a:ahLst/>
                <a:cxnLst/>
                <a:rect l="l" t="t" r="r" b="b"/>
                <a:pathLst>
                  <a:path w="16232" h="14366" extrusionOk="0">
                    <a:moveTo>
                      <a:pt x="8103" y="1"/>
                    </a:moveTo>
                    <a:cubicBezTo>
                      <a:pt x="7280" y="1"/>
                      <a:pt x="6443" y="143"/>
                      <a:pt x="5624" y="443"/>
                    </a:cubicBezTo>
                    <a:cubicBezTo>
                      <a:pt x="1915" y="1811"/>
                      <a:pt x="0" y="5944"/>
                      <a:pt x="1368" y="9653"/>
                    </a:cubicBezTo>
                    <a:cubicBezTo>
                      <a:pt x="2432" y="12561"/>
                      <a:pt x="5170" y="14366"/>
                      <a:pt x="8079" y="14366"/>
                    </a:cubicBezTo>
                    <a:cubicBezTo>
                      <a:pt x="8910" y="14366"/>
                      <a:pt x="9754" y="14219"/>
                      <a:pt x="10578" y="13908"/>
                    </a:cubicBezTo>
                    <a:cubicBezTo>
                      <a:pt x="14317" y="12540"/>
                      <a:pt x="16232" y="8437"/>
                      <a:pt x="14864" y="4698"/>
                    </a:cubicBezTo>
                    <a:cubicBezTo>
                      <a:pt x="13772" y="1803"/>
                      <a:pt x="11031" y="1"/>
                      <a:pt x="81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5497824" y="4273083"/>
                <a:ext cx="319053" cy="278361"/>
              </a:xfrm>
              <a:custGeom>
                <a:avLst/>
                <a:gdLst/>
                <a:ahLst/>
                <a:cxnLst/>
                <a:rect l="l" t="t" r="r" b="b"/>
                <a:pathLst>
                  <a:path w="16779" h="14639" extrusionOk="0">
                    <a:moveTo>
                      <a:pt x="8419" y="256"/>
                    </a:moveTo>
                    <a:cubicBezTo>
                      <a:pt x="9576" y="256"/>
                      <a:pt x="10747" y="535"/>
                      <a:pt x="11824" y="1122"/>
                    </a:cubicBezTo>
                    <a:cubicBezTo>
                      <a:pt x="15259" y="3037"/>
                      <a:pt x="16505" y="7323"/>
                      <a:pt x="14590" y="10727"/>
                    </a:cubicBezTo>
                    <a:cubicBezTo>
                      <a:pt x="13301" y="13076"/>
                      <a:pt x="10889" y="14402"/>
                      <a:pt x="8394" y="14402"/>
                    </a:cubicBezTo>
                    <a:cubicBezTo>
                      <a:pt x="7241" y="14402"/>
                      <a:pt x="6071" y="14119"/>
                      <a:pt x="4985" y="13523"/>
                    </a:cubicBezTo>
                    <a:cubicBezTo>
                      <a:pt x="1581" y="11608"/>
                      <a:pt x="335" y="7323"/>
                      <a:pt x="2219" y="3888"/>
                    </a:cubicBezTo>
                    <a:cubicBezTo>
                      <a:pt x="3487" y="1561"/>
                      <a:pt x="5919" y="256"/>
                      <a:pt x="8419" y="256"/>
                    </a:cubicBezTo>
                    <a:close/>
                    <a:moveTo>
                      <a:pt x="8373" y="1"/>
                    </a:moveTo>
                    <a:cubicBezTo>
                      <a:pt x="5783" y="1"/>
                      <a:pt x="3275" y="1366"/>
                      <a:pt x="1946" y="3797"/>
                    </a:cubicBezTo>
                    <a:cubicBezTo>
                      <a:pt x="0" y="7323"/>
                      <a:pt x="1307" y="11791"/>
                      <a:pt x="4833" y="13736"/>
                    </a:cubicBezTo>
                    <a:cubicBezTo>
                      <a:pt x="5953" y="14349"/>
                      <a:pt x="7163" y="14639"/>
                      <a:pt x="8356" y="14639"/>
                    </a:cubicBezTo>
                    <a:cubicBezTo>
                      <a:pt x="10953" y="14639"/>
                      <a:pt x="13470" y="13264"/>
                      <a:pt x="14803" y="10849"/>
                    </a:cubicBezTo>
                    <a:cubicBezTo>
                      <a:pt x="16779" y="7323"/>
                      <a:pt x="15472" y="2824"/>
                      <a:pt x="11916" y="909"/>
                    </a:cubicBezTo>
                    <a:cubicBezTo>
                      <a:pt x="10790" y="293"/>
                      <a:pt x="9573" y="1"/>
                      <a:pt x="837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5488582" y="4396173"/>
                <a:ext cx="305191" cy="267161"/>
              </a:xfrm>
              <a:custGeom>
                <a:avLst/>
                <a:gdLst/>
                <a:ahLst/>
                <a:cxnLst/>
                <a:rect l="l" t="t" r="r" b="b"/>
                <a:pathLst>
                  <a:path w="16050" h="14050" extrusionOk="0">
                    <a:moveTo>
                      <a:pt x="8026" y="1"/>
                    </a:moveTo>
                    <a:cubicBezTo>
                      <a:pt x="5552" y="1"/>
                      <a:pt x="3142" y="1319"/>
                      <a:pt x="1854" y="3646"/>
                    </a:cubicBezTo>
                    <a:cubicBezTo>
                      <a:pt x="0" y="7050"/>
                      <a:pt x="1246" y="11336"/>
                      <a:pt x="4651" y="13190"/>
                    </a:cubicBezTo>
                    <a:cubicBezTo>
                      <a:pt x="5712" y="13774"/>
                      <a:pt x="6863" y="14050"/>
                      <a:pt x="8001" y="14050"/>
                    </a:cubicBezTo>
                    <a:cubicBezTo>
                      <a:pt x="10480" y="14050"/>
                      <a:pt x="12894" y="12737"/>
                      <a:pt x="14164" y="10424"/>
                    </a:cubicBezTo>
                    <a:cubicBezTo>
                      <a:pt x="16049" y="7050"/>
                      <a:pt x="14772" y="2734"/>
                      <a:pt x="11398" y="880"/>
                    </a:cubicBezTo>
                    <a:cubicBezTo>
                      <a:pt x="10331" y="284"/>
                      <a:pt x="9171" y="1"/>
                      <a:pt x="80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5422673" y="4415778"/>
                <a:ext cx="304620" cy="267351"/>
              </a:xfrm>
              <a:custGeom>
                <a:avLst/>
                <a:gdLst/>
                <a:ahLst/>
                <a:cxnLst/>
                <a:rect l="l" t="t" r="r" b="b"/>
                <a:pathLst>
                  <a:path w="16020" h="14060" extrusionOk="0">
                    <a:moveTo>
                      <a:pt x="8004" y="1"/>
                    </a:moveTo>
                    <a:cubicBezTo>
                      <a:pt x="6697" y="1"/>
                      <a:pt x="5374" y="366"/>
                      <a:pt x="4196" y="1126"/>
                    </a:cubicBezTo>
                    <a:cubicBezTo>
                      <a:pt x="913" y="3223"/>
                      <a:pt x="1" y="7600"/>
                      <a:pt x="2098" y="10852"/>
                    </a:cubicBezTo>
                    <a:cubicBezTo>
                      <a:pt x="3435" y="12925"/>
                      <a:pt x="5684" y="14059"/>
                      <a:pt x="7990" y="14059"/>
                    </a:cubicBezTo>
                    <a:cubicBezTo>
                      <a:pt x="9303" y="14059"/>
                      <a:pt x="10634" y="13691"/>
                      <a:pt x="11825" y="12919"/>
                    </a:cubicBezTo>
                    <a:cubicBezTo>
                      <a:pt x="15077" y="10822"/>
                      <a:pt x="16020" y="6475"/>
                      <a:pt x="13892" y="3223"/>
                    </a:cubicBezTo>
                    <a:cubicBezTo>
                      <a:pt x="12555" y="1130"/>
                      <a:pt x="10303" y="1"/>
                      <a:pt x="8004" y="1"/>
                    </a:cubicBezTo>
                    <a:close/>
                  </a:path>
                </a:pathLst>
              </a:custGeom>
              <a:solidFill>
                <a:srgbClr val="F8E2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5419212" y="4413534"/>
                <a:ext cx="310971" cy="272105"/>
              </a:xfrm>
              <a:custGeom>
                <a:avLst/>
                <a:gdLst/>
                <a:ahLst/>
                <a:cxnLst/>
                <a:rect l="l" t="t" r="r" b="b"/>
                <a:pathLst>
                  <a:path w="16354" h="14310" extrusionOk="0">
                    <a:moveTo>
                      <a:pt x="8181" y="273"/>
                    </a:moveTo>
                    <a:cubicBezTo>
                      <a:pt x="9305" y="273"/>
                      <a:pt x="10443" y="546"/>
                      <a:pt x="11490" y="1122"/>
                    </a:cubicBezTo>
                    <a:cubicBezTo>
                      <a:pt x="14803" y="2946"/>
                      <a:pt x="16019" y="7110"/>
                      <a:pt x="14195" y="10454"/>
                    </a:cubicBezTo>
                    <a:cubicBezTo>
                      <a:pt x="12926" y="12722"/>
                      <a:pt x="10574" y="14007"/>
                      <a:pt x="8144" y="14007"/>
                    </a:cubicBezTo>
                    <a:cubicBezTo>
                      <a:pt x="7024" y="14007"/>
                      <a:pt x="5888" y="13734"/>
                      <a:pt x="4834" y="13159"/>
                    </a:cubicBezTo>
                    <a:cubicBezTo>
                      <a:pt x="1520" y="11335"/>
                      <a:pt x="305" y="7140"/>
                      <a:pt x="2128" y="3797"/>
                    </a:cubicBezTo>
                    <a:cubicBezTo>
                      <a:pt x="3376" y="1551"/>
                      <a:pt x="5747" y="273"/>
                      <a:pt x="8181" y="273"/>
                    </a:cubicBezTo>
                    <a:close/>
                    <a:moveTo>
                      <a:pt x="8192" y="1"/>
                    </a:moveTo>
                    <a:cubicBezTo>
                      <a:pt x="5660" y="1"/>
                      <a:pt x="3205" y="1326"/>
                      <a:pt x="1916" y="3675"/>
                    </a:cubicBezTo>
                    <a:cubicBezTo>
                      <a:pt x="1" y="7140"/>
                      <a:pt x="1247" y="11517"/>
                      <a:pt x="4712" y="13432"/>
                    </a:cubicBezTo>
                    <a:cubicBezTo>
                      <a:pt x="5805" y="14027"/>
                      <a:pt x="6989" y="14310"/>
                      <a:pt x="8157" y="14310"/>
                    </a:cubicBezTo>
                    <a:cubicBezTo>
                      <a:pt x="10691" y="14310"/>
                      <a:pt x="13149" y="12978"/>
                      <a:pt x="14439" y="10606"/>
                    </a:cubicBezTo>
                    <a:cubicBezTo>
                      <a:pt x="16354" y="7140"/>
                      <a:pt x="15107" y="2794"/>
                      <a:pt x="11642" y="879"/>
                    </a:cubicBezTo>
                    <a:cubicBezTo>
                      <a:pt x="10547" y="283"/>
                      <a:pt x="9361" y="1"/>
                      <a:pt x="8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5331929" y="4187474"/>
                <a:ext cx="109260" cy="15029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7904" extrusionOk="0">
                    <a:moveTo>
                      <a:pt x="5047" y="1"/>
                    </a:moveTo>
                    <a:lnTo>
                      <a:pt x="5047" y="1"/>
                    </a:lnTo>
                    <a:cubicBezTo>
                      <a:pt x="3496" y="183"/>
                      <a:pt x="1946" y="1217"/>
                      <a:pt x="974" y="2919"/>
                    </a:cubicBezTo>
                    <a:cubicBezTo>
                      <a:pt x="31" y="4621"/>
                      <a:pt x="1" y="6505"/>
                      <a:pt x="700" y="7904"/>
                    </a:cubicBezTo>
                    <a:cubicBezTo>
                      <a:pt x="2250" y="7752"/>
                      <a:pt x="3831" y="6688"/>
                      <a:pt x="4743" y="4986"/>
                    </a:cubicBezTo>
                    <a:cubicBezTo>
                      <a:pt x="5715" y="3284"/>
                      <a:pt x="5746" y="1399"/>
                      <a:pt x="50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5329628" y="4185173"/>
                <a:ext cx="114451" cy="155486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8177" extrusionOk="0">
                    <a:moveTo>
                      <a:pt x="5107" y="243"/>
                    </a:moveTo>
                    <a:cubicBezTo>
                      <a:pt x="5745" y="1642"/>
                      <a:pt x="5623" y="3465"/>
                      <a:pt x="4772" y="5016"/>
                    </a:cubicBezTo>
                    <a:cubicBezTo>
                      <a:pt x="3891" y="6596"/>
                      <a:pt x="2402" y="7690"/>
                      <a:pt x="882" y="7873"/>
                    </a:cubicBezTo>
                    <a:cubicBezTo>
                      <a:pt x="243" y="6475"/>
                      <a:pt x="395" y="4651"/>
                      <a:pt x="1216" y="3101"/>
                    </a:cubicBezTo>
                    <a:cubicBezTo>
                      <a:pt x="2098" y="1520"/>
                      <a:pt x="3587" y="426"/>
                      <a:pt x="5107" y="243"/>
                    </a:cubicBezTo>
                    <a:close/>
                    <a:moveTo>
                      <a:pt x="5168" y="0"/>
                    </a:moveTo>
                    <a:cubicBezTo>
                      <a:pt x="3526" y="213"/>
                      <a:pt x="1946" y="1338"/>
                      <a:pt x="1034" y="3009"/>
                    </a:cubicBezTo>
                    <a:cubicBezTo>
                      <a:pt x="122" y="4651"/>
                      <a:pt x="0" y="6626"/>
                      <a:pt x="730" y="8116"/>
                    </a:cubicBezTo>
                    <a:lnTo>
                      <a:pt x="760" y="8177"/>
                    </a:lnTo>
                    <a:lnTo>
                      <a:pt x="851" y="8177"/>
                    </a:lnTo>
                    <a:cubicBezTo>
                      <a:pt x="2493" y="7994"/>
                      <a:pt x="4073" y="6839"/>
                      <a:pt x="4985" y="5167"/>
                    </a:cubicBezTo>
                    <a:cubicBezTo>
                      <a:pt x="5897" y="3496"/>
                      <a:pt x="6019" y="1581"/>
                      <a:pt x="5289" y="91"/>
                    </a:cubicBezTo>
                    <a:lnTo>
                      <a:pt x="52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5343491" y="4223946"/>
                <a:ext cx="87298" cy="7678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4038" extrusionOk="0">
                    <a:moveTo>
                      <a:pt x="2296" y="0"/>
                    </a:moveTo>
                    <a:cubicBezTo>
                      <a:pt x="1569" y="0"/>
                      <a:pt x="872" y="374"/>
                      <a:pt x="518" y="1062"/>
                    </a:cubicBezTo>
                    <a:cubicBezTo>
                      <a:pt x="1" y="2004"/>
                      <a:pt x="335" y="3250"/>
                      <a:pt x="1338" y="3797"/>
                    </a:cubicBezTo>
                    <a:cubicBezTo>
                      <a:pt x="1634" y="3960"/>
                      <a:pt x="1960" y="4038"/>
                      <a:pt x="2285" y="4038"/>
                    </a:cubicBezTo>
                    <a:cubicBezTo>
                      <a:pt x="2994" y="4038"/>
                      <a:pt x="3699" y="3664"/>
                      <a:pt x="4074" y="2977"/>
                    </a:cubicBezTo>
                    <a:cubicBezTo>
                      <a:pt x="4591" y="2034"/>
                      <a:pt x="4256" y="788"/>
                      <a:pt x="3284" y="241"/>
                    </a:cubicBezTo>
                    <a:cubicBezTo>
                      <a:pt x="2968" y="79"/>
                      <a:pt x="2629" y="0"/>
                      <a:pt x="2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5340030" y="4221570"/>
                <a:ext cx="93078" cy="81536"/>
              </a:xfrm>
              <a:custGeom>
                <a:avLst/>
                <a:gdLst/>
                <a:ahLst/>
                <a:cxnLst/>
                <a:rect l="l" t="t" r="r" b="b"/>
                <a:pathLst>
                  <a:path w="4895" h="4288" extrusionOk="0">
                    <a:moveTo>
                      <a:pt x="2475" y="265"/>
                    </a:moveTo>
                    <a:cubicBezTo>
                      <a:pt x="2782" y="265"/>
                      <a:pt x="3091" y="336"/>
                      <a:pt x="3374" y="487"/>
                    </a:cubicBezTo>
                    <a:cubicBezTo>
                      <a:pt x="4317" y="1035"/>
                      <a:pt x="4621" y="2159"/>
                      <a:pt x="4134" y="3071"/>
                    </a:cubicBezTo>
                    <a:cubicBezTo>
                      <a:pt x="3761" y="3714"/>
                      <a:pt x="3118" y="4060"/>
                      <a:pt x="2458" y="4060"/>
                    </a:cubicBezTo>
                    <a:cubicBezTo>
                      <a:pt x="2151" y="4060"/>
                      <a:pt x="1840" y="3985"/>
                      <a:pt x="1551" y="3831"/>
                    </a:cubicBezTo>
                    <a:cubicBezTo>
                      <a:pt x="608" y="3314"/>
                      <a:pt x="304" y="2159"/>
                      <a:pt x="791" y="1247"/>
                    </a:cubicBezTo>
                    <a:cubicBezTo>
                      <a:pt x="1126" y="619"/>
                      <a:pt x="1794" y="265"/>
                      <a:pt x="2475" y="265"/>
                    </a:cubicBezTo>
                    <a:close/>
                    <a:moveTo>
                      <a:pt x="2440" y="1"/>
                    </a:moveTo>
                    <a:cubicBezTo>
                      <a:pt x="1681" y="1"/>
                      <a:pt x="939" y="394"/>
                      <a:pt x="548" y="1095"/>
                    </a:cubicBezTo>
                    <a:cubicBezTo>
                      <a:pt x="0" y="2129"/>
                      <a:pt x="365" y="3466"/>
                      <a:pt x="1399" y="4013"/>
                    </a:cubicBezTo>
                    <a:cubicBezTo>
                      <a:pt x="1731" y="4199"/>
                      <a:pt x="2094" y="4287"/>
                      <a:pt x="2453" y="4287"/>
                    </a:cubicBezTo>
                    <a:cubicBezTo>
                      <a:pt x="3210" y="4287"/>
                      <a:pt x="3945" y="3894"/>
                      <a:pt x="4317" y="3193"/>
                    </a:cubicBezTo>
                    <a:cubicBezTo>
                      <a:pt x="4894" y="2159"/>
                      <a:pt x="4529" y="822"/>
                      <a:pt x="3496" y="275"/>
                    </a:cubicBezTo>
                    <a:cubicBezTo>
                      <a:pt x="3164" y="89"/>
                      <a:pt x="2800" y="1"/>
                      <a:pt x="24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5319227" y="4329085"/>
                <a:ext cx="20821" cy="638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336" extrusionOk="0">
                    <a:moveTo>
                      <a:pt x="1094" y="1"/>
                    </a:moveTo>
                    <a:lnTo>
                      <a:pt x="0" y="335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5316336" y="4326556"/>
                <a:ext cx="26013" cy="11447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602" extrusionOk="0">
                    <a:moveTo>
                      <a:pt x="1265" y="1"/>
                    </a:moveTo>
                    <a:cubicBezTo>
                      <a:pt x="1248" y="1"/>
                      <a:pt x="1231" y="5"/>
                      <a:pt x="1216" y="12"/>
                    </a:cubicBezTo>
                    <a:lnTo>
                      <a:pt x="91" y="377"/>
                    </a:lnTo>
                    <a:cubicBezTo>
                      <a:pt x="31" y="377"/>
                      <a:pt x="0" y="438"/>
                      <a:pt x="31" y="529"/>
                    </a:cubicBezTo>
                    <a:cubicBezTo>
                      <a:pt x="31" y="573"/>
                      <a:pt x="63" y="602"/>
                      <a:pt x="116" y="602"/>
                    </a:cubicBezTo>
                    <a:cubicBezTo>
                      <a:pt x="136" y="602"/>
                      <a:pt x="158" y="598"/>
                      <a:pt x="183" y="590"/>
                    </a:cubicBezTo>
                    <a:lnTo>
                      <a:pt x="1277" y="255"/>
                    </a:lnTo>
                    <a:cubicBezTo>
                      <a:pt x="1307" y="225"/>
                      <a:pt x="1368" y="225"/>
                      <a:pt x="1368" y="164"/>
                    </a:cubicBezTo>
                    <a:lnTo>
                      <a:pt x="1368" y="103"/>
                    </a:lnTo>
                    <a:cubicBezTo>
                      <a:pt x="1368" y="35"/>
                      <a:pt x="1317" y="1"/>
                      <a:pt x="1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5312286" y="4313492"/>
                <a:ext cx="25442" cy="348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83" extrusionOk="0">
                    <a:moveTo>
                      <a:pt x="1338" y="0"/>
                    </a:moveTo>
                    <a:lnTo>
                      <a:pt x="0" y="182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5311126" y="4311172"/>
                <a:ext cx="29492" cy="869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457" extrusionOk="0">
                    <a:moveTo>
                      <a:pt x="1399" y="0"/>
                    </a:moveTo>
                    <a:lnTo>
                      <a:pt x="92" y="183"/>
                    </a:lnTo>
                    <a:cubicBezTo>
                      <a:pt x="31" y="183"/>
                      <a:pt x="1" y="274"/>
                      <a:pt x="1" y="335"/>
                    </a:cubicBezTo>
                    <a:cubicBezTo>
                      <a:pt x="1" y="396"/>
                      <a:pt x="61" y="456"/>
                      <a:pt x="153" y="456"/>
                    </a:cubicBezTo>
                    <a:lnTo>
                      <a:pt x="1429" y="274"/>
                    </a:lnTo>
                    <a:cubicBezTo>
                      <a:pt x="1460" y="274"/>
                      <a:pt x="1520" y="213"/>
                      <a:pt x="1520" y="183"/>
                    </a:cubicBezTo>
                    <a:cubicBezTo>
                      <a:pt x="1520" y="152"/>
                      <a:pt x="1520" y="122"/>
                      <a:pt x="1551" y="122"/>
                    </a:cubicBezTo>
                    <a:cubicBezTo>
                      <a:pt x="1551" y="31"/>
                      <a:pt x="1460" y="0"/>
                      <a:pt x="1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5312286" y="4294419"/>
                <a:ext cx="23712" cy="0"/>
              </a:xfrm>
              <a:custGeom>
                <a:avLst/>
                <a:gdLst/>
                <a:ahLst/>
                <a:cxnLst/>
                <a:rect l="l" t="t" r="r" b="b"/>
                <a:pathLst>
                  <a:path w="1247" extrusionOk="0">
                    <a:moveTo>
                      <a:pt x="1247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5309395" y="4293259"/>
                <a:ext cx="30063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213" extrusionOk="0">
                    <a:moveTo>
                      <a:pt x="122" y="0"/>
                    </a:moveTo>
                    <a:cubicBezTo>
                      <a:pt x="61" y="0"/>
                      <a:pt x="0" y="31"/>
                      <a:pt x="0" y="91"/>
                    </a:cubicBezTo>
                    <a:cubicBezTo>
                      <a:pt x="0" y="183"/>
                      <a:pt x="61" y="213"/>
                      <a:pt x="122" y="213"/>
                    </a:cubicBezTo>
                    <a:lnTo>
                      <a:pt x="1429" y="213"/>
                    </a:lnTo>
                    <a:cubicBezTo>
                      <a:pt x="1459" y="213"/>
                      <a:pt x="1490" y="183"/>
                      <a:pt x="1520" y="152"/>
                    </a:cubicBezTo>
                    <a:cubicBezTo>
                      <a:pt x="1581" y="91"/>
                      <a:pt x="1581" y="91"/>
                      <a:pt x="1520" y="91"/>
                    </a:cubicBezTo>
                    <a:cubicBezTo>
                      <a:pt x="1520" y="31"/>
                      <a:pt x="149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5314587" y="4271296"/>
                <a:ext cx="24872" cy="348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83" extrusionOk="0">
                    <a:moveTo>
                      <a:pt x="1308" y="183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5312286" y="4268976"/>
                <a:ext cx="30063" cy="869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57" extrusionOk="0">
                    <a:moveTo>
                      <a:pt x="152" y="1"/>
                    </a:moveTo>
                    <a:cubicBezTo>
                      <a:pt x="92" y="1"/>
                      <a:pt x="0" y="61"/>
                      <a:pt x="0" y="122"/>
                    </a:cubicBezTo>
                    <a:cubicBezTo>
                      <a:pt x="0" y="213"/>
                      <a:pt x="61" y="274"/>
                      <a:pt x="122" y="274"/>
                    </a:cubicBezTo>
                    <a:lnTo>
                      <a:pt x="1429" y="457"/>
                    </a:lnTo>
                    <a:cubicBezTo>
                      <a:pt x="1459" y="457"/>
                      <a:pt x="1490" y="426"/>
                      <a:pt x="1520" y="396"/>
                    </a:cubicBezTo>
                    <a:cubicBezTo>
                      <a:pt x="1520" y="365"/>
                      <a:pt x="1520" y="365"/>
                      <a:pt x="1581" y="365"/>
                    </a:cubicBezTo>
                    <a:cubicBezTo>
                      <a:pt x="1581" y="274"/>
                      <a:pt x="1520" y="213"/>
                      <a:pt x="1459" y="213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5319227" y="4249333"/>
                <a:ext cx="24872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426" extrusionOk="0">
                    <a:moveTo>
                      <a:pt x="1307" y="426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5316336" y="4247944"/>
                <a:ext cx="30652" cy="12379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651" extrusionOk="0">
                    <a:moveTo>
                      <a:pt x="125" y="1"/>
                    </a:moveTo>
                    <a:cubicBezTo>
                      <a:pt x="76" y="1"/>
                      <a:pt x="53" y="35"/>
                      <a:pt x="31" y="104"/>
                    </a:cubicBezTo>
                    <a:cubicBezTo>
                      <a:pt x="0" y="164"/>
                      <a:pt x="31" y="195"/>
                      <a:pt x="91" y="225"/>
                    </a:cubicBezTo>
                    <a:lnTo>
                      <a:pt x="1429" y="651"/>
                    </a:lnTo>
                    <a:cubicBezTo>
                      <a:pt x="1520" y="651"/>
                      <a:pt x="1550" y="620"/>
                      <a:pt x="1581" y="590"/>
                    </a:cubicBezTo>
                    <a:cubicBezTo>
                      <a:pt x="1611" y="499"/>
                      <a:pt x="1581" y="438"/>
                      <a:pt x="1520" y="438"/>
                    </a:cubicBezTo>
                    <a:lnTo>
                      <a:pt x="183" y="12"/>
                    </a:lnTo>
                    <a:cubicBezTo>
                      <a:pt x="160" y="5"/>
                      <a:pt x="14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5412861" y="4164940"/>
                <a:ext cx="5800" cy="2141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26" extrusionOk="0">
                    <a:moveTo>
                      <a:pt x="304" y="1125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5410541" y="4163780"/>
                <a:ext cx="10420" cy="25442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38" extrusionOk="0">
                    <a:moveTo>
                      <a:pt x="92" y="1"/>
                    </a:moveTo>
                    <a:cubicBezTo>
                      <a:pt x="61" y="1"/>
                      <a:pt x="1" y="61"/>
                      <a:pt x="1" y="153"/>
                    </a:cubicBezTo>
                    <a:lnTo>
                      <a:pt x="305" y="1247"/>
                    </a:lnTo>
                    <a:cubicBezTo>
                      <a:pt x="305" y="1277"/>
                      <a:pt x="396" y="1338"/>
                      <a:pt x="457" y="1338"/>
                    </a:cubicBezTo>
                    <a:cubicBezTo>
                      <a:pt x="517" y="1277"/>
                      <a:pt x="548" y="1277"/>
                      <a:pt x="548" y="1247"/>
                    </a:cubicBezTo>
                    <a:lnTo>
                      <a:pt x="548" y="1186"/>
                    </a:lnTo>
                    <a:lnTo>
                      <a:pt x="244" y="61"/>
                    </a:lnTo>
                    <a:cubicBezTo>
                      <a:pt x="244" y="31"/>
                      <a:pt x="153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5393788" y="4169561"/>
                <a:ext cx="10420" cy="23141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17" extrusionOk="0">
                    <a:moveTo>
                      <a:pt x="547" y="1216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5391468" y="4167032"/>
                <a:ext cx="15041" cy="28199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483" extrusionOk="0">
                    <a:moveTo>
                      <a:pt x="154" y="1"/>
                    </a:moveTo>
                    <a:cubicBezTo>
                      <a:pt x="135" y="1"/>
                      <a:pt x="115" y="4"/>
                      <a:pt x="92" y="12"/>
                    </a:cubicBezTo>
                    <a:cubicBezTo>
                      <a:pt x="31" y="12"/>
                      <a:pt x="1" y="103"/>
                      <a:pt x="31" y="164"/>
                    </a:cubicBezTo>
                    <a:lnTo>
                      <a:pt x="548" y="1380"/>
                    </a:lnTo>
                    <a:cubicBezTo>
                      <a:pt x="548" y="1448"/>
                      <a:pt x="599" y="1482"/>
                      <a:pt x="650" y="1482"/>
                    </a:cubicBezTo>
                    <a:cubicBezTo>
                      <a:pt x="667" y="1482"/>
                      <a:pt x="685" y="1479"/>
                      <a:pt x="700" y="1471"/>
                    </a:cubicBezTo>
                    <a:cubicBezTo>
                      <a:pt x="761" y="1471"/>
                      <a:pt x="791" y="1471"/>
                      <a:pt x="791" y="1410"/>
                    </a:cubicBezTo>
                    <a:lnTo>
                      <a:pt x="791" y="1319"/>
                    </a:lnTo>
                    <a:lnTo>
                      <a:pt x="244" y="103"/>
                    </a:lnTo>
                    <a:cubicBezTo>
                      <a:pt x="244" y="35"/>
                      <a:pt x="210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5374715" y="4181123"/>
                <a:ext cx="12721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095" extrusionOk="0">
                    <a:moveTo>
                      <a:pt x="669" y="1095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0"/>
              <p:cNvSpPr/>
              <p:nvPr/>
            </p:nvSpPr>
            <p:spPr>
              <a:xfrm>
                <a:off x="5371825" y="4177985"/>
                <a:ext cx="18502" cy="25917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363" extrusionOk="0">
                    <a:moveTo>
                      <a:pt x="134" y="1"/>
                    </a:moveTo>
                    <a:cubicBezTo>
                      <a:pt x="112" y="1"/>
                      <a:pt x="88" y="5"/>
                      <a:pt x="61" y="13"/>
                    </a:cubicBezTo>
                    <a:cubicBezTo>
                      <a:pt x="31" y="44"/>
                      <a:pt x="0" y="135"/>
                      <a:pt x="31" y="196"/>
                    </a:cubicBezTo>
                    <a:lnTo>
                      <a:pt x="730" y="1290"/>
                    </a:lnTo>
                    <a:cubicBezTo>
                      <a:pt x="752" y="1335"/>
                      <a:pt x="790" y="1363"/>
                      <a:pt x="845" y="1363"/>
                    </a:cubicBezTo>
                    <a:cubicBezTo>
                      <a:pt x="865" y="1363"/>
                      <a:pt x="888" y="1359"/>
                      <a:pt x="912" y="1351"/>
                    </a:cubicBezTo>
                    <a:lnTo>
                      <a:pt x="942" y="1290"/>
                    </a:lnTo>
                    <a:cubicBezTo>
                      <a:pt x="973" y="1260"/>
                      <a:pt x="973" y="1229"/>
                      <a:pt x="942" y="1138"/>
                    </a:cubicBezTo>
                    <a:lnTo>
                      <a:pt x="274" y="44"/>
                    </a:lnTo>
                    <a:cubicBezTo>
                      <a:pt x="231" y="22"/>
                      <a:pt x="188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0"/>
              <p:cNvSpPr/>
              <p:nvPr/>
            </p:nvSpPr>
            <p:spPr>
              <a:xfrm>
                <a:off x="5356213" y="4195575"/>
                <a:ext cx="16201" cy="18521"/>
              </a:xfrm>
              <a:custGeom>
                <a:avLst/>
                <a:gdLst/>
                <a:ahLst/>
                <a:cxnLst/>
                <a:rect l="l" t="t" r="r" b="b"/>
                <a:pathLst>
                  <a:path w="852" h="974" extrusionOk="0">
                    <a:moveTo>
                      <a:pt x="852" y="973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5353322" y="4193407"/>
                <a:ext cx="21981" cy="23369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29" extrusionOk="0">
                    <a:moveTo>
                      <a:pt x="152" y="0"/>
                    </a:moveTo>
                    <a:cubicBezTo>
                      <a:pt x="114" y="0"/>
                      <a:pt x="76" y="8"/>
                      <a:pt x="61" y="23"/>
                    </a:cubicBezTo>
                    <a:cubicBezTo>
                      <a:pt x="1" y="84"/>
                      <a:pt x="1" y="175"/>
                      <a:pt x="61" y="236"/>
                    </a:cubicBezTo>
                    <a:lnTo>
                      <a:pt x="882" y="1209"/>
                    </a:lnTo>
                    <a:cubicBezTo>
                      <a:pt x="920" y="1221"/>
                      <a:pt x="952" y="1229"/>
                      <a:pt x="984" y="1229"/>
                    </a:cubicBezTo>
                    <a:cubicBezTo>
                      <a:pt x="1029" y="1229"/>
                      <a:pt x="1072" y="1214"/>
                      <a:pt x="1125" y="1178"/>
                    </a:cubicBezTo>
                    <a:cubicBezTo>
                      <a:pt x="1156" y="1148"/>
                      <a:pt x="1125" y="1057"/>
                      <a:pt x="1095" y="1026"/>
                    </a:cubicBezTo>
                    <a:lnTo>
                      <a:pt x="244" y="23"/>
                    </a:lnTo>
                    <a:cubicBezTo>
                      <a:pt x="228" y="8"/>
                      <a:pt x="190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5340601" y="4210597"/>
                <a:ext cx="20251" cy="17361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13" extrusionOk="0">
                    <a:moveTo>
                      <a:pt x="1065" y="913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5337710" y="4207612"/>
                <a:ext cx="26032" cy="22419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179" extrusionOk="0">
                    <a:moveTo>
                      <a:pt x="175" y="1"/>
                    </a:moveTo>
                    <a:cubicBezTo>
                      <a:pt x="137" y="1"/>
                      <a:pt x="110" y="19"/>
                      <a:pt x="92" y="36"/>
                    </a:cubicBezTo>
                    <a:cubicBezTo>
                      <a:pt x="1" y="127"/>
                      <a:pt x="31" y="188"/>
                      <a:pt x="92" y="249"/>
                    </a:cubicBezTo>
                    <a:lnTo>
                      <a:pt x="1156" y="1161"/>
                    </a:lnTo>
                    <a:cubicBezTo>
                      <a:pt x="1167" y="1172"/>
                      <a:pt x="1182" y="1179"/>
                      <a:pt x="1201" y="1179"/>
                    </a:cubicBezTo>
                    <a:cubicBezTo>
                      <a:pt x="1235" y="1179"/>
                      <a:pt x="1280" y="1158"/>
                      <a:pt x="1338" y="1100"/>
                    </a:cubicBezTo>
                    <a:cubicBezTo>
                      <a:pt x="1369" y="1070"/>
                      <a:pt x="1338" y="1009"/>
                      <a:pt x="1338" y="948"/>
                    </a:cubicBezTo>
                    <a:lnTo>
                      <a:pt x="274" y="36"/>
                    </a:lnTo>
                    <a:cubicBezTo>
                      <a:pt x="236" y="10"/>
                      <a:pt x="203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5327308" y="4230260"/>
                <a:ext cx="23141" cy="12721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669" extrusionOk="0">
                    <a:moveTo>
                      <a:pt x="1217" y="669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5323848" y="4226989"/>
                <a:ext cx="30063" cy="18102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952" extrusionOk="0">
                    <a:moveTo>
                      <a:pt x="146" y="0"/>
                    </a:moveTo>
                    <a:cubicBezTo>
                      <a:pt x="107" y="0"/>
                      <a:pt x="79" y="15"/>
                      <a:pt x="61" y="51"/>
                    </a:cubicBezTo>
                    <a:cubicBezTo>
                      <a:pt x="0" y="142"/>
                      <a:pt x="0" y="202"/>
                      <a:pt x="92" y="233"/>
                    </a:cubicBezTo>
                    <a:lnTo>
                      <a:pt x="1338" y="932"/>
                    </a:lnTo>
                    <a:cubicBezTo>
                      <a:pt x="1376" y="945"/>
                      <a:pt x="1408" y="952"/>
                      <a:pt x="1435" y="952"/>
                    </a:cubicBezTo>
                    <a:cubicBezTo>
                      <a:pt x="1474" y="952"/>
                      <a:pt x="1502" y="937"/>
                      <a:pt x="1520" y="902"/>
                    </a:cubicBezTo>
                    <a:cubicBezTo>
                      <a:pt x="1581" y="841"/>
                      <a:pt x="1581" y="780"/>
                      <a:pt x="1490" y="689"/>
                    </a:cubicBezTo>
                    <a:lnTo>
                      <a:pt x="243" y="20"/>
                    </a:lnTo>
                    <a:cubicBezTo>
                      <a:pt x="206" y="8"/>
                      <a:pt x="173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5534240" y="4614627"/>
                <a:ext cx="92489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305" extrusionOk="0">
                    <a:moveTo>
                      <a:pt x="4712" y="0"/>
                    </a:moveTo>
                    <a:lnTo>
                      <a:pt x="122" y="61"/>
                    </a:lnTo>
                    <a:cubicBezTo>
                      <a:pt x="31" y="61"/>
                      <a:pt x="0" y="122"/>
                      <a:pt x="0" y="183"/>
                    </a:cubicBezTo>
                    <a:cubicBezTo>
                      <a:pt x="0" y="274"/>
                      <a:pt x="31" y="304"/>
                      <a:pt x="122" y="304"/>
                    </a:cubicBezTo>
                    <a:lnTo>
                      <a:pt x="4712" y="213"/>
                    </a:lnTo>
                    <a:cubicBezTo>
                      <a:pt x="4742" y="213"/>
                      <a:pt x="4772" y="183"/>
                      <a:pt x="4833" y="152"/>
                    </a:cubicBezTo>
                    <a:cubicBezTo>
                      <a:pt x="4864" y="152"/>
                      <a:pt x="4864" y="122"/>
                      <a:pt x="4833" y="122"/>
                    </a:cubicBezTo>
                    <a:cubicBezTo>
                      <a:pt x="4833" y="31"/>
                      <a:pt x="4803" y="0"/>
                      <a:pt x="4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5507066" y="4599015"/>
                <a:ext cx="91348" cy="637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335" extrusionOk="0">
                    <a:moveTo>
                      <a:pt x="4712" y="0"/>
                    </a:moveTo>
                    <a:lnTo>
                      <a:pt x="92" y="92"/>
                    </a:lnTo>
                    <a:cubicBezTo>
                      <a:pt x="31" y="92"/>
                      <a:pt x="1" y="122"/>
                      <a:pt x="1" y="213"/>
                    </a:cubicBezTo>
                    <a:cubicBezTo>
                      <a:pt x="1" y="274"/>
                      <a:pt x="31" y="335"/>
                      <a:pt x="92" y="335"/>
                    </a:cubicBezTo>
                    <a:lnTo>
                      <a:pt x="4712" y="244"/>
                    </a:lnTo>
                    <a:cubicBezTo>
                      <a:pt x="4742" y="244"/>
                      <a:pt x="4773" y="213"/>
                      <a:pt x="4803" y="183"/>
                    </a:cubicBezTo>
                    <a:lnTo>
                      <a:pt x="4803" y="122"/>
                    </a:lnTo>
                    <a:cubicBezTo>
                      <a:pt x="4803" y="61"/>
                      <a:pt x="4773" y="0"/>
                      <a:pt x="4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5098414" y="4401345"/>
                <a:ext cx="163016" cy="139874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7356" extrusionOk="0">
                    <a:moveTo>
                      <a:pt x="5807" y="0"/>
                    </a:moveTo>
                    <a:lnTo>
                      <a:pt x="5807" y="0"/>
                    </a:lnTo>
                    <a:cubicBezTo>
                      <a:pt x="5040" y="1869"/>
                      <a:pt x="3803" y="2485"/>
                      <a:pt x="2484" y="2485"/>
                    </a:cubicBezTo>
                    <a:cubicBezTo>
                      <a:pt x="1657" y="2485"/>
                      <a:pt x="797" y="2243"/>
                      <a:pt x="1" y="1915"/>
                    </a:cubicBezTo>
                    <a:lnTo>
                      <a:pt x="1" y="1915"/>
                    </a:lnTo>
                    <a:cubicBezTo>
                      <a:pt x="3284" y="3283"/>
                      <a:pt x="3740" y="4985"/>
                      <a:pt x="2737" y="7356"/>
                    </a:cubicBezTo>
                    <a:cubicBezTo>
                      <a:pt x="3522" y="5522"/>
                      <a:pt x="4769" y="4921"/>
                      <a:pt x="6093" y="4921"/>
                    </a:cubicBezTo>
                    <a:cubicBezTo>
                      <a:pt x="6920" y="4921"/>
                      <a:pt x="7778" y="5156"/>
                      <a:pt x="8573" y="5471"/>
                    </a:cubicBezTo>
                    <a:cubicBezTo>
                      <a:pt x="5047" y="4012"/>
                      <a:pt x="4986" y="2037"/>
                      <a:pt x="58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5902425" y="4589754"/>
                <a:ext cx="49724" cy="107054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630" extrusionOk="0">
                    <a:moveTo>
                      <a:pt x="1559" y="1"/>
                    </a:moveTo>
                    <a:cubicBezTo>
                      <a:pt x="958" y="1"/>
                      <a:pt x="333" y="1205"/>
                      <a:pt x="152" y="2706"/>
                    </a:cubicBezTo>
                    <a:cubicBezTo>
                      <a:pt x="0" y="4257"/>
                      <a:pt x="396" y="5594"/>
                      <a:pt x="1034" y="5624"/>
                    </a:cubicBezTo>
                    <a:cubicBezTo>
                      <a:pt x="1056" y="5628"/>
                      <a:pt x="1079" y="5629"/>
                      <a:pt x="1101" y="5629"/>
                    </a:cubicBezTo>
                    <a:cubicBezTo>
                      <a:pt x="1715" y="5629"/>
                      <a:pt x="2285" y="4445"/>
                      <a:pt x="2432" y="2950"/>
                    </a:cubicBezTo>
                    <a:cubicBezTo>
                      <a:pt x="2614" y="1369"/>
                      <a:pt x="2219" y="92"/>
                      <a:pt x="1581" y="1"/>
                    </a:cubicBezTo>
                    <a:cubicBezTo>
                      <a:pt x="1574" y="1"/>
                      <a:pt x="1566" y="1"/>
                      <a:pt x="15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5909937" y="4509964"/>
                <a:ext cx="49154" cy="107016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8" extrusionOk="0">
                    <a:moveTo>
                      <a:pt x="1507" y="0"/>
                    </a:moveTo>
                    <a:cubicBezTo>
                      <a:pt x="912" y="0"/>
                      <a:pt x="301" y="1194"/>
                      <a:pt x="153" y="2677"/>
                    </a:cubicBezTo>
                    <a:cubicBezTo>
                      <a:pt x="1" y="4258"/>
                      <a:pt x="365" y="5565"/>
                      <a:pt x="1034" y="5626"/>
                    </a:cubicBezTo>
                    <a:cubicBezTo>
                      <a:pt x="1049" y="5627"/>
                      <a:pt x="1065" y="5628"/>
                      <a:pt x="1080" y="5628"/>
                    </a:cubicBezTo>
                    <a:cubicBezTo>
                      <a:pt x="1701" y="5628"/>
                      <a:pt x="2284" y="4433"/>
                      <a:pt x="2432" y="2921"/>
                    </a:cubicBezTo>
                    <a:cubicBezTo>
                      <a:pt x="2584" y="1370"/>
                      <a:pt x="2219" y="63"/>
                      <a:pt x="1551" y="3"/>
                    </a:cubicBezTo>
                    <a:cubicBezTo>
                      <a:pt x="1536" y="1"/>
                      <a:pt x="1522" y="0"/>
                      <a:pt x="1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5913398" y="4590210"/>
                <a:ext cx="87887" cy="87564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4605" extrusionOk="0">
                    <a:moveTo>
                      <a:pt x="897" y="1"/>
                    </a:moveTo>
                    <a:cubicBezTo>
                      <a:pt x="746" y="1"/>
                      <a:pt x="617" y="42"/>
                      <a:pt x="518" y="129"/>
                    </a:cubicBezTo>
                    <a:cubicBezTo>
                      <a:pt x="1" y="555"/>
                      <a:pt x="426" y="1862"/>
                      <a:pt x="1430" y="3017"/>
                    </a:cubicBezTo>
                    <a:cubicBezTo>
                      <a:pt x="2227" y="3983"/>
                      <a:pt x="3140" y="4604"/>
                      <a:pt x="3725" y="4604"/>
                    </a:cubicBezTo>
                    <a:cubicBezTo>
                      <a:pt x="3876" y="4604"/>
                      <a:pt x="4005" y="4563"/>
                      <a:pt x="4104" y="4476"/>
                    </a:cubicBezTo>
                    <a:cubicBezTo>
                      <a:pt x="4621" y="4081"/>
                      <a:pt x="4196" y="2774"/>
                      <a:pt x="3192" y="1588"/>
                    </a:cubicBezTo>
                    <a:cubicBezTo>
                      <a:pt x="2395" y="621"/>
                      <a:pt x="1482" y="1"/>
                      <a:pt x="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5862549" y="4528941"/>
                <a:ext cx="87279" cy="87336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4593" extrusionOk="0">
                    <a:moveTo>
                      <a:pt x="866" y="1"/>
                    </a:moveTo>
                    <a:cubicBezTo>
                      <a:pt x="715" y="1"/>
                      <a:pt x="586" y="42"/>
                      <a:pt x="486" y="129"/>
                    </a:cubicBezTo>
                    <a:cubicBezTo>
                      <a:pt x="0" y="555"/>
                      <a:pt x="395" y="1831"/>
                      <a:pt x="1398" y="3017"/>
                    </a:cubicBezTo>
                    <a:cubicBezTo>
                      <a:pt x="2225" y="3989"/>
                      <a:pt x="3130" y="4592"/>
                      <a:pt x="3723" y="4592"/>
                    </a:cubicBezTo>
                    <a:cubicBezTo>
                      <a:pt x="3871" y="4592"/>
                      <a:pt x="4000" y="4555"/>
                      <a:pt x="4104" y="4476"/>
                    </a:cubicBezTo>
                    <a:cubicBezTo>
                      <a:pt x="4590" y="4081"/>
                      <a:pt x="4164" y="2743"/>
                      <a:pt x="3192" y="1588"/>
                    </a:cubicBezTo>
                    <a:cubicBezTo>
                      <a:pt x="2370" y="622"/>
                      <a:pt x="1452" y="1"/>
                      <a:pt x="8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5851558" y="4591123"/>
                <a:ext cx="98270" cy="76478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2" extrusionOk="0">
                    <a:moveTo>
                      <a:pt x="4199" y="1"/>
                    </a:moveTo>
                    <a:cubicBezTo>
                      <a:pt x="3602" y="1"/>
                      <a:pt x="2705" y="417"/>
                      <a:pt x="1855" y="1115"/>
                    </a:cubicBezTo>
                    <a:cubicBezTo>
                      <a:pt x="639" y="2148"/>
                      <a:pt x="1" y="3333"/>
                      <a:pt x="426" y="3820"/>
                    </a:cubicBezTo>
                    <a:cubicBezTo>
                      <a:pt x="529" y="3957"/>
                      <a:pt x="710" y="4022"/>
                      <a:pt x="943" y="4022"/>
                    </a:cubicBezTo>
                    <a:cubicBezTo>
                      <a:pt x="1535" y="4022"/>
                      <a:pt x="2463" y="3606"/>
                      <a:pt x="3314" y="2908"/>
                    </a:cubicBezTo>
                    <a:cubicBezTo>
                      <a:pt x="4530" y="1874"/>
                      <a:pt x="5168" y="689"/>
                      <a:pt x="4742" y="203"/>
                    </a:cubicBezTo>
                    <a:cubicBezTo>
                      <a:pt x="4622" y="65"/>
                      <a:pt x="4434" y="1"/>
                      <a:pt x="4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5912827" y="4539685"/>
                <a:ext cx="98270" cy="76573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7" extrusionOk="0">
                    <a:moveTo>
                      <a:pt x="4225" y="0"/>
                    </a:moveTo>
                    <a:cubicBezTo>
                      <a:pt x="3634" y="0"/>
                      <a:pt x="2705" y="417"/>
                      <a:pt x="1855" y="1114"/>
                    </a:cubicBezTo>
                    <a:cubicBezTo>
                      <a:pt x="639" y="2148"/>
                      <a:pt x="1" y="3333"/>
                      <a:pt x="426" y="3820"/>
                    </a:cubicBezTo>
                    <a:cubicBezTo>
                      <a:pt x="531" y="3960"/>
                      <a:pt x="718" y="4027"/>
                      <a:pt x="958" y="4027"/>
                    </a:cubicBezTo>
                    <a:cubicBezTo>
                      <a:pt x="1551" y="4027"/>
                      <a:pt x="2471" y="3621"/>
                      <a:pt x="3314" y="2908"/>
                    </a:cubicBezTo>
                    <a:cubicBezTo>
                      <a:pt x="4530" y="1874"/>
                      <a:pt x="5168" y="719"/>
                      <a:pt x="4742" y="203"/>
                    </a:cubicBezTo>
                    <a:cubicBezTo>
                      <a:pt x="4639" y="65"/>
                      <a:pt x="4458" y="0"/>
                      <a:pt x="42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5836535" y="4577013"/>
                <a:ext cx="109831" cy="44628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2347" extrusionOk="0">
                    <a:moveTo>
                      <a:pt x="2323" y="0"/>
                    </a:moveTo>
                    <a:cubicBezTo>
                      <a:pt x="1069" y="0"/>
                      <a:pt x="87" y="368"/>
                      <a:pt x="61" y="914"/>
                    </a:cubicBezTo>
                    <a:cubicBezTo>
                      <a:pt x="0" y="1553"/>
                      <a:pt x="1186" y="2161"/>
                      <a:pt x="2766" y="2313"/>
                    </a:cubicBezTo>
                    <a:cubicBezTo>
                      <a:pt x="3002" y="2336"/>
                      <a:pt x="3231" y="2347"/>
                      <a:pt x="3450" y="2347"/>
                    </a:cubicBezTo>
                    <a:cubicBezTo>
                      <a:pt x="4677" y="2347"/>
                      <a:pt x="5607" y="1998"/>
                      <a:pt x="5684" y="1431"/>
                    </a:cubicBezTo>
                    <a:cubicBezTo>
                      <a:pt x="5775" y="823"/>
                      <a:pt x="4560" y="185"/>
                      <a:pt x="2979" y="33"/>
                    </a:cubicBezTo>
                    <a:cubicBezTo>
                      <a:pt x="2755" y="11"/>
                      <a:pt x="2535" y="0"/>
                      <a:pt x="2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5916288" y="4584487"/>
                <a:ext cx="109260" cy="44647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348" extrusionOk="0">
                    <a:moveTo>
                      <a:pt x="2321" y="1"/>
                    </a:moveTo>
                    <a:cubicBezTo>
                      <a:pt x="1090" y="1"/>
                      <a:pt x="144" y="345"/>
                      <a:pt x="92" y="886"/>
                    </a:cubicBezTo>
                    <a:cubicBezTo>
                      <a:pt x="1" y="1555"/>
                      <a:pt x="1217" y="2163"/>
                      <a:pt x="2797" y="2315"/>
                    </a:cubicBezTo>
                    <a:cubicBezTo>
                      <a:pt x="3022" y="2337"/>
                      <a:pt x="3242" y="2347"/>
                      <a:pt x="3454" y="2347"/>
                    </a:cubicBezTo>
                    <a:cubicBezTo>
                      <a:pt x="4707" y="2347"/>
                      <a:pt x="5689" y="1979"/>
                      <a:pt x="5715" y="1433"/>
                    </a:cubicBezTo>
                    <a:cubicBezTo>
                      <a:pt x="5746" y="825"/>
                      <a:pt x="4530" y="187"/>
                      <a:pt x="3010" y="35"/>
                    </a:cubicBezTo>
                    <a:cubicBezTo>
                      <a:pt x="2774" y="12"/>
                      <a:pt x="2543" y="1"/>
                      <a:pt x="23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5897805" y="4571023"/>
                <a:ext cx="67636" cy="6514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426" extrusionOk="0">
                    <a:moveTo>
                      <a:pt x="1734" y="0"/>
                    </a:moveTo>
                    <a:cubicBezTo>
                      <a:pt x="856" y="0"/>
                      <a:pt x="146" y="691"/>
                      <a:pt x="61" y="1564"/>
                    </a:cubicBezTo>
                    <a:cubicBezTo>
                      <a:pt x="0" y="2506"/>
                      <a:pt x="669" y="3357"/>
                      <a:pt x="1642" y="3418"/>
                    </a:cubicBezTo>
                    <a:cubicBezTo>
                      <a:pt x="1697" y="3423"/>
                      <a:pt x="1752" y="3426"/>
                      <a:pt x="1807" y="3426"/>
                    </a:cubicBezTo>
                    <a:cubicBezTo>
                      <a:pt x="2678" y="3426"/>
                      <a:pt x="3410" y="2754"/>
                      <a:pt x="3496" y="1868"/>
                    </a:cubicBezTo>
                    <a:cubicBezTo>
                      <a:pt x="3557" y="925"/>
                      <a:pt x="2888" y="74"/>
                      <a:pt x="1946" y="13"/>
                    </a:cubicBezTo>
                    <a:cubicBezTo>
                      <a:pt x="1874" y="5"/>
                      <a:pt x="1804" y="0"/>
                      <a:pt x="1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5014611" y="4190365"/>
                <a:ext cx="49154" cy="10703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9" extrusionOk="0">
                    <a:moveTo>
                      <a:pt x="1557" y="0"/>
                    </a:moveTo>
                    <a:cubicBezTo>
                      <a:pt x="927" y="0"/>
                      <a:pt x="303" y="1175"/>
                      <a:pt x="153" y="2706"/>
                    </a:cubicBezTo>
                    <a:cubicBezTo>
                      <a:pt x="1" y="4256"/>
                      <a:pt x="396" y="5563"/>
                      <a:pt x="1034" y="5624"/>
                    </a:cubicBezTo>
                    <a:cubicBezTo>
                      <a:pt x="1057" y="5627"/>
                      <a:pt x="1079" y="5629"/>
                      <a:pt x="1102" y="5629"/>
                    </a:cubicBezTo>
                    <a:cubicBezTo>
                      <a:pt x="1715" y="5629"/>
                      <a:pt x="2286" y="4444"/>
                      <a:pt x="2432" y="2919"/>
                    </a:cubicBezTo>
                    <a:cubicBezTo>
                      <a:pt x="2584" y="1369"/>
                      <a:pt x="2220" y="31"/>
                      <a:pt x="1581" y="1"/>
                    </a:cubicBezTo>
                    <a:cubicBezTo>
                      <a:pt x="1573" y="0"/>
                      <a:pt x="1565" y="0"/>
                      <a:pt x="15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5022122" y="4110023"/>
                <a:ext cx="49154" cy="10703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9" extrusionOk="0">
                    <a:moveTo>
                      <a:pt x="1529" y="0"/>
                    </a:moveTo>
                    <a:cubicBezTo>
                      <a:pt x="928" y="0"/>
                      <a:pt x="333" y="1205"/>
                      <a:pt x="153" y="2706"/>
                    </a:cubicBezTo>
                    <a:cubicBezTo>
                      <a:pt x="1" y="4256"/>
                      <a:pt x="366" y="5563"/>
                      <a:pt x="1004" y="5624"/>
                    </a:cubicBezTo>
                    <a:cubicBezTo>
                      <a:pt x="1027" y="5627"/>
                      <a:pt x="1051" y="5629"/>
                      <a:pt x="1074" y="5629"/>
                    </a:cubicBezTo>
                    <a:cubicBezTo>
                      <a:pt x="1715" y="5629"/>
                      <a:pt x="2286" y="4445"/>
                      <a:pt x="2432" y="2949"/>
                    </a:cubicBezTo>
                    <a:cubicBezTo>
                      <a:pt x="2584" y="1369"/>
                      <a:pt x="2189" y="62"/>
                      <a:pt x="1551" y="1"/>
                    </a:cubicBezTo>
                    <a:cubicBezTo>
                      <a:pt x="1543" y="0"/>
                      <a:pt x="1536" y="0"/>
                      <a:pt x="15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5025602" y="4190821"/>
                <a:ext cx="87279" cy="87336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4593" extrusionOk="0">
                    <a:moveTo>
                      <a:pt x="878" y="0"/>
                    </a:moveTo>
                    <a:cubicBezTo>
                      <a:pt x="725" y="0"/>
                      <a:pt x="592" y="42"/>
                      <a:pt x="486" y="129"/>
                    </a:cubicBezTo>
                    <a:cubicBezTo>
                      <a:pt x="0" y="554"/>
                      <a:pt x="426" y="1831"/>
                      <a:pt x="1398" y="3016"/>
                    </a:cubicBezTo>
                    <a:cubicBezTo>
                      <a:pt x="2225" y="3989"/>
                      <a:pt x="3149" y="4592"/>
                      <a:pt x="3735" y="4592"/>
                    </a:cubicBezTo>
                    <a:cubicBezTo>
                      <a:pt x="3881" y="4592"/>
                      <a:pt x="4006" y="4554"/>
                      <a:pt x="4104" y="4475"/>
                    </a:cubicBezTo>
                    <a:cubicBezTo>
                      <a:pt x="4590" y="4080"/>
                      <a:pt x="4195" y="2743"/>
                      <a:pt x="3192" y="1588"/>
                    </a:cubicBezTo>
                    <a:cubicBezTo>
                      <a:pt x="2370" y="621"/>
                      <a:pt x="1472" y="0"/>
                      <a:pt x="8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4974145" y="4129495"/>
                <a:ext cx="87887" cy="87089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4580" extrusionOk="0">
                    <a:moveTo>
                      <a:pt x="909" y="0"/>
                    </a:moveTo>
                    <a:cubicBezTo>
                      <a:pt x="753" y="0"/>
                      <a:pt x="620" y="42"/>
                      <a:pt x="518" y="132"/>
                    </a:cubicBezTo>
                    <a:cubicBezTo>
                      <a:pt x="1" y="557"/>
                      <a:pt x="426" y="1834"/>
                      <a:pt x="1430" y="3019"/>
                    </a:cubicBezTo>
                    <a:cubicBezTo>
                      <a:pt x="2222" y="3980"/>
                      <a:pt x="3128" y="4580"/>
                      <a:pt x="3713" y="4580"/>
                    </a:cubicBezTo>
                    <a:cubicBezTo>
                      <a:pt x="3869" y="4580"/>
                      <a:pt x="4002" y="4537"/>
                      <a:pt x="4104" y="4448"/>
                    </a:cubicBezTo>
                    <a:cubicBezTo>
                      <a:pt x="4621" y="4083"/>
                      <a:pt x="4196" y="2746"/>
                      <a:pt x="3192" y="1560"/>
                    </a:cubicBezTo>
                    <a:cubicBezTo>
                      <a:pt x="2400" y="600"/>
                      <a:pt x="1494" y="0"/>
                      <a:pt x="9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4963743" y="4191620"/>
                <a:ext cx="98289" cy="76592"/>
              </a:xfrm>
              <a:custGeom>
                <a:avLst/>
                <a:gdLst/>
                <a:ahLst/>
                <a:cxnLst/>
                <a:rect l="l" t="t" r="r" b="b"/>
                <a:pathLst>
                  <a:path w="5169" h="4028" extrusionOk="0">
                    <a:moveTo>
                      <a:pt x="4184" y="1"/>
                    </a:moveTo>
                    <a:cubicBezTo>
                      <a:pt x="3587" y="1"/>
                      <a:pt x="2698" y="407"/>
                      <a:pt x="1855" y="1120"/>
                    </a:cubicBezTo>
                    <a:cubicBezTo>
                      <a:pt x="639" y="2154"/>
                      <a:pt x="1" y="3309"/>
                      <a:pt x="396" y="3825"/>
                    </a:cubicBezTo>
                    <a:cubicBezTo>
                      <a:pt x="508" y="3963"/>
                      <a:pt x="695" y="4028"/>
                      <a:pt x="931" y="4028"/>
                    </a:cubicBezTo>
                    <a:cubicBezTo>
                      <a:pt x="1533" y="4028"/>
                      <a:pt x="2455" y="3611"/>
                      <a:pt x="3284" y="2914"/>
                    </a:cubicBezTo>
                    <a:cubicBezTo>
                      <a:pt x="4499" y="1880"/>
                      <a:pt x="5168" y="695"/>
                      <a:pt x="4743" y="208"/>
                    </a:cubicBezTo>
                    <a:cubicBezTo>
                      <a:pt x="4620" y="68"/>
                      <a:pt x="4426" y="1"/>
                      <a:pt x="41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5025013" y="4140296"/>
                <a:ext cx="98270" cy="76478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2" extrusionOk="0">
                    <a:moveTo>
                      <a:pt x="4231" y="0"/>
                    </a:moveTo>
                    <a:cubicBezTo>
                      <a:pt x="3646" y="0"/>
                      <a:pt x="2727" y="416"/>
                      <a:pt x="1855" y="1114"/>
                    </a:cubicBezTo>
                    <a:cubicBezTo>
                      <a:pt x="639" y="2147"/>
                      <a:pt x="1" y="3333"/>
                      <a:pt x="426" y="3819"/>
                    </a:cubicBezTo>
                    <a:cubicBezTo>
                      <a:pt x="529" y="3957"/>
                      <a:pt x="710" y="4021"/>
                      <a:pt x="943" y="4021"/>
                    </a:cubicBezTo>
                    <a:cubicBezTo>
                      <a:pt x="1535" y="4021"/>
                      <a:pt x="2463" y="3605"/>
                      <a:pt x="3314" y="2907"/>
                    </a:cubicBezTo>
                    <a:cubicBezTo>
                      <a:pt x="4530" y="1874"/>
                      <a:pt x="5168" y="688"/>
                      <a:pt x="4742" y="202"/>
                    </a:cubicBezTo>
                    <a:cubicBezTo>
                      <a:pt x="4639" y="65"/>
                      <a:pt x="4461" y="0"/>
                      <a:pt x="42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4948150" y="4177586"/>
                <a:ext cx="109831" cy="44628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2347" extrusionOk="0">
                    <a:moveTo>
                      <a:pt x="2322" y="0"/>
                    </a:moveTo>
                    <a:cubicBezTo>
                      <a:pt x="1083" y="0"/>
                      <a:pt x="117" y="349"/>
                      <a:pt x="91" y="916"/>
                    </a:cubicBezTo>
                    <a:cubicBezTo>
                      <a:pt x="0" y="1554"/>
                      <a:pt x="1216" y="2162"/>
                      <a:pt x="2797" y="2314"/>
                    </a:cubicBezTo>
                    <a:cubicBezTo>
                      <a:pt x="3021" y="2336"/>
                      <a:pt x="3241" y="2347"/>
                      <a:pt x="3453" y="2347"/>
                    </a:cubicBezTo>
                    <a:cubicBezTo>
                      <a:pt x="4706" y="2347"/>
                      <a:pt x="5689" y="1979"/>
                      <a:pt x="5715" y="1433"/>
                    </a:cubicBezTo>
                    <a:cubicBezTo>
                      <a:pt x="5775" y="825"/>
                      <a:pt x="4559" y="186"/>
                      <a:pt x="3009" y="34"/>
                    </a:cubicBezTo>
                    <a:cubicBezTo>
                      <a:pt x="2774" y="11"/>
                      <a:pt x="2544" y="0"/>
                      <a:pt x="2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5028493" y="4184546"/>
                <a:ext cx="109241" cy="44647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2348" extrusionOk="0">
                    <a:moveTo>
                      <a:pt x="2355" y="1"/>
                    </a:moveTo>
                    <a:cubicBezTo>
                      <a:pt x="1107" y="1"/>
                      <a:pt x="143" y="369"/>
                      <a:pt x="91" y="915"/>
                    </a:cubicBezTo>
                    <a:cubicBezTo>
                      <a:pt x="0" y="1553"/>
                      <a:pt x="1216" y="2161"/>
                      <a:pt x="2766" y="2313"/>
                    </a:cubicBezTo>
                    <a:cubicBezTo>
                      <a:pt x="3007" y="2336"/>
                      <a:pt x="3241" y="2347"/>
                      <a:pt x="3465" y="2347"/>
                    </a:cubicBezTo>
                    <a:cubicBezTo>
                      <a:pt x="4709" y="2347"/>
                      <a:pt x="5637" y="2003"/>
                      <a:pt x="5715" y="1462"/>
                    </a:cubicBezTo>
                    <a:cubicBezTo>
                      <a:pt x="5745" y="854"/>
                      <a:pt x="4559" y="185"/>
                      <a:pt x="3009" y="33"/>
                    </a:cubicBezTo>
                    <a:cubicBezTo>
                      <a:pt x="2785" y="11"/>
                      <a:pt x="2566" y="1"/>
                      <a:pt x="2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5009990" y="4171615"/>
                <a:ext cx="67636" cy="65164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427" extrusionOk="0">
                    <a:moveTo>
                      <a:pt x="1710" y="1"/>
                    </a:moveTo>
                    <a:cubicBezTo>
                      <a:pt x="856" y="1"/>
                      <a:pt x="146" y="691"/>
                      <a:pt x="61" y="1564"/>
                    </a:cubicBezTo>
                    <a:cubicBezTo>
                      <a:pt x="0" y="2507"/>
                      <a:pt x="669" y="3358"/>
                      <a:pt x="1611" y="3418"/>
                    </a:cubicBezTo>
                    <a:cubicBezTo>
                      <a:pt x="1669" y="3424"/>
                      <a:pt x="1725" y="3426"/>
                      <a:pt x="1782" y="3426"/>
                    </a:cubicBezTo>
                    <a:cubicBezTo>
                      <a:pt x="2678" y="3426"/>
                      <a:pt x="3410" y="2755"/>
                      <a:pt x="3496" y="1868"/>
                    </a:cubicBezTo>
                    <a:cubicBezTo>
                      <a:pt x="3557" y="926"/>
                      <a:pt x="2888" y="75"/>
                      <a:pt x="1915" y="14"/>
                    </a:cubicBezTo>
                    <a:cubicBezTo>
                      <a:pt x="1846" y="5"/>
                      <a:pt x="1778" y="1"/>
                      <a:pt x="17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3" name="Google Shape;843;p40"/>
            <p:cNvSpPr/>
            <p:nvPr/>
          </p:nvSpPr>
          <p:spPr>
            <a:xfrm rot="-2432985">
              <a:off x="8160447" y="3326759"/>
              <a:ext cx="107212" cy="107937"/>
            </a:xfrm>
            <a:custGeom>
              <a:avLst/>
              <a:gdLst/>
              <a:ahLst/>
              <a:cxnLst/>
              <a:rect l="l" t="t" r="r" b="b"/>
              <a:pathLst>
                <a:path w="5472" h="5509" extrusionOk="0">
                  <a:moveTo>
                    <a:pt x="2820" y="1"/>
                  </a:moveTo>
                  <a:cubicBezTo>
                    <a:pt x="2778" y="1"/>
                    <a:pt x="2704" y="44"/>
                    <a:pt x="2553" y="87"/>
                  </a:cubicBezTo>
                  <a:cubicBezTo>
                    <a:pt x="2462" y="209"/>
                    <a:pt x="2310" y="360"/>
                    <a:pt x="2098" y="573"/>
                  </a:cubicBezTo>
                  <a:cubicBezTo>
                    <a:pt x="1915" y="816"/>
                    <a:pt x="1885" y="938"/>
                    <a:pt x="1946" y="999"/>
                  </a:cubicBezTo>
                  <a:cubicBezTo>
                    <a:pt x="2189" y="1181"/>
                    <a:pt x="2645" y="1485"/>
                    <a:pt x="3283" y="1941"/>
                  </a:cubicBezTo>
                  <a:lnTo>
                    <a:pt x="3009" y="2245"/>
                  </a:lnTo>
                  <a:lnTo>
                    <a:pt x="2067" y="1455"/>
                  </a:lnTo>
                  <a:cubicBezTo>
                    <a:pt x="2055" y="1442"/>
                    <a:pt x="2026" y="1435"/>
                    <a:pt x="1989" y="1435"/>
                  </a:cubicBezTo>
                  <a:cubicBezTo>
                    <a:pt x="1936" y="1435"/>
                    <a:pt x="1865" y="1450"/>
                    <a:pt x="1794" y="1485"/>
                  </a:cubicBezTo>
                  <a:cubicBezTo>
                    <a:pt x="1672" y="1576"/>
                    <a:pt x="1581" y="1728"/>
                    <a:pt x="1398" y="1911"/>
                  </a:cubicBezTo>
                  <a:cubicBezTo>
                    <a:pt x="1186" y="2093"/>
                    <a:pt x="1155" y="2245"/>
                    <a:pt x="1277" y="2336"/>
                  </a:cubicBezTo>
                  <a:cubicBezTo>
                    <a:pt x="1459" y="2458"/>
                    <a:pt x="1794" y="2701"/>
                    <a:pt x="2341" y="3126"/>
                  </a:cubicBezTo>
                  <a:lnTo>
                    <a:pt x="2067" y="3461"/>
                  </a:lnTo>
                  <a:cubicBezTo>
                    <a:pt x="1581" y="3005"/>
                    <a:pt x="1186" y="2671"/>
                    <a:pt x="973" y="2488"/>
                  </a:cubicBezTo>
                  <a:cubicBezTo>
                    <a:pt x="957" y="2480"/>
                    <a:pt x="938" y="2476"/>
                    <a:pt x="917" y="2476"/>
                  </a:cubicBezTo>
                  <a:cubicBezTo>
                    <a:pt x="861" y="2476"/>
                    <a:pt x="788" y="2504"/>
                    <a:pt x="699" y="2549"/>
                  </a:cubicBezTo>
                  <a:cubicBezTo>
                    <a:pt x="578" y="2671"/>
                    <a:pt x="426" y="2823"/>
                    <a:pt x="243" y="3066"/>
                  </a:cubicBezTo>
                  <a:cubicBezTo>
                    <a:pt x="61" y="3278"/>
                    <a:pt x="0" y="3400"/>
                    <a:pt x="91" y="3461"/>
                  </a:cubicBezTo>
                  <a:lnTo>
                    <a:pt x="2219" y="5193"/>
                  </a:lnTo>
                  <a:cubicBezTo>
                    <a:pt x="2432" y="5345"/>
                    <a:pt x="2584" y="5437"/>
                    <a:pt x="2705" y="5497"/>
                  </a:cubicBezTo>
                  <a:cubicBezTo>
                    <a:pt x="2736" y="5505"/>
                    <a:pt x="2762" y="5509"/>
                    <a:pt x="2787" y="5509"/>
                  </a:cubicBezTo>
                  <a:cubicBezTo>
                    <a:pt x="2859" y="5509"/>
                    <a:pt x="2911" y="5475"/>
                    <a:pt x="2979" y="5406"/>
                  </a:cubicBezTo>
                  <a:lnTo>
                    <a:pt x="5441" y="2336"/>
                  </a:lnTo>
                  <a:cubicBezTo>
                    <a:pt x="5471" y="2245"/>
                    <a:pt x="5471" y="2215"/>
                    <a:pt x="5441" y="2154"/>
                  </a:cubicBezTo>
                  <a:cubicBezTo>
                    <a:pt x="5380" y="2063"/>
                    <a:pt x="5289" y="2002"/>
                    <a:pt x="5107" y="1850"/>
                  </a:cubicBezTo>
                  <a:lnTo>
                    <a:pt x="2857" y="26"/>
                  </a:lnTo>
                  <a:cubicBezTo>
                    <a:pt x="2849" y="8"/>
                    <a:pt x="2837" y="1"/>
                    <a:pt x="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4" name="Google Shape;844;p40"/>
          <p:cNvSpPr txBox="1"/>
          <p:nvPr/>
        </p:nvSpPr>
        <p:spPr>
          <a:xfrm>
            <a:off x="2269755" y="9069"/>
            <a:ext cx="4604439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PUC Minas – Ciência da Computação</a:t>
            </a:r>
            <a:endParaRPr sz="1700" dirty="0">
              <a:solidFill>
                <a:schemeClr val="dk1"/>
              </a:solidFill>
              <a:latin typeface="Titan One"/>
              <a:ea typeface="Titan One"/>
              <a:cs typeface="Titan One"/>
              <a:sym typeface="Titan On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53"/>
          <p:cNvSpPr/>
          <p:nvPr/>
        </p:nvSpPr>
        <p:spPr>
          <a:xfrm>
            <a:off x="713225" y="81592"/>
            <a:ext cx="7717500" cy="75570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3" name="Google Shape;1873;p53"/>
          <p:cNvSpPr txBox="1">
            <a:spLocks noGrp="1"/>
          </p:cNvSpPr>
          <p:nvPr>
            <p:ph type="title"/>
          </p:nvPr>
        </p:nvSpPr>
        <p:spPr>
          <a:xfrm>
            <a:off x="773076" y="17309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/>
              <a:t>Inteligência Artificial</a:t>
            </a:r>
          </a:p>
        </p:txBody>
      </p:sp>
      <p:sp>
        <p:nvSpPr>
          <p:cNvPr id="1973" name="Google Shape;1973;p53"/>
          <p:cNvSpPr/>
          <p:nvPr/>
        </p:nvSpPr>
        <p:spPr>
          <a:xfrm>
            <a:off x="773076" y="2813474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4" name="Google Shape;1974;p53"/>
          <p:cNvGrpSpPr/>
          <p:nvPr/>
        </p:nvGrpSpPr>
        <p:grpSpPr>
          <a:xfrm>
            <a:off x="7848554" y="2588124"/>
            <a:ext cx="225075" cy="225350"/>
            <a:chOff x="4089475" y="2784100"/>
            <a:chExt cx="225075" cy="225350"/>
          </a:xfrm>
        </p:grpSpPr>
        <p:sp>
          <p:nvSpPr>
            <p:cNvPr id="1975" name="Google Shape;1975;p53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CaixaDeTexto 3">
            <a:extLst>
              <a:ext uri="{FF2B5EF4-FFF2-40B4-BE49-F238E27FC236}">
                <a16:creationId xmlns:a16="http://schemas.microsoft.com/office/drawing/2014/main" id="{955B7F6E-518D-10C0-BAA6-F4DE97CF318A}"/>
              </a:ext>
            </a:extLst>
          </p:cNvPr>
          <p:cNvSpPr txBox="1"/>
          <p:nvPr/>
        </p:nvSpPr>
        <p:spPr>
          <a:xfrm>
            <a:off x="800157" y="1080849"/>
            <a:ext cx="4598805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1A1A1A"/>
              </a:buClr>
              <a:buSzPts val="1100"/>
            </a:pPr>
            <a:r>
              <a:rPr lang="pt-BR" sz="1800" b="1" dirty="0">
                <a:latin typeface="Manrope" panose="020B0604020202020204" charset="0"/>
              </a:rPr>
              <a:t>O projeto implementará:</a:t>
            </a:r>
          </a:p>
          <a:p>
            <a:pPr>
              <a:buClr>
                <a:srgbClr val="1A1A1A"/>
              </a:buClr>
              <a:buSzPts val="1100"/>
            </a:pPr>
            <a:endParaRPr lang="pt-BR" sz="1800" dirty="0">
              <a:latin typeface="Manrope" panose="020B0604020202020204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pt-BR" sz="1800" dirty="0">
                <a:latin typeface="Manrope" panose="020B0604020202020204" charset="0"/>
              </a:rPr>
              <a:t>Recomendações personalizadas com testes de personalidade e gostos</a:t>
            </a:r>
          </a:p>
          <a:p>
            <a:pPr>
              <a:buClr>
                <a:schemeClr val="dk1"/>
              </a:buClr>
              <a:buSzPts val="1100"/>
            </a:pPr>
            <a:endParaRPr lang="pt-BR" sz="1800" dirty="0">
              <a:latin typeface="Manrope" panose="020B0604020202020204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pt-BR" sz="1800" dirty="0">
                <a:latin typeface="Manrope" panose="020B0604020202020204" charset="0"/>
              </a:rPr>
              <a:t>Filtros com categorização e seleção de tendências da moda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endParaRPr lang="pt-BR" sz="1800" dirty="0">
              <a:latin typeface="Manrope" panose="020B0604020202020204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pt-BR" sz="1800" dirty="0">
                <a:latin typeface="Manrope" panose="020B0604020202020204" charset="0"/>
              </a:rPr>
              <a:t>Detecção de estilo baseado nas últimas escolhas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endParaRPr lang="pt-BR" sz="1800" dirty="0">
              <a:latin typeface="Manrope" panose="020B0604020202020204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pt-BR" sz="1800" dirty="0">
                <a:latin typeface="Manrope" panose="020B0604020202020204" charset="0"/>
              </a:rPr>
              <a:t>Medição/ provador virtual </a:t>
            </a:r>
          </a:p>
          <a:p>
            <a:pPr>
              <a:buClr>
                <a:schemeClr val="dk1"/>
              </a:buClr>
              <a:buSzPts val="1100"/>
            </a:pPr>
            <a:endParaRPr lang="pt-BR" b="1" dirty="0">
              <a:latin typeface="Manrope" panose="020B0604020202020204" charset="0"/>
            </a:endParaRPr>
          </a:p>
          <a:p>
            <a:pPr>
              <a:buClr>
                <a:schemeClr val="dk1"/>
              </a:buClr>
              <a:buSzPts val="1100"/>
            </a:pPr>
            <a:endParaRPr lang="pt-BR" b="1" dirty="0">
              <a:latin typeface="Manrope" panose="020B0604020202020204" charset="0"/>
            </a:endParaRPr>
          </a:p>
          <a:p>
            <a:pPr>
              <a:buClr>
                <a:schemeClr val="dk1"/>
              </a:buClr>
              <a:buSzPts val="1100"/>
            </a:pPr>
            <a:endParaRPr lang="pt-BR" dirty="0">
              <a:latin typeface="Manrope" panose="020B0604020202020204" charset="0"/>
            </a:endParaRPr>
          </a:p>
        </p:txBody>
      </p:sp>
      <p:pic>
        <p:nvPicPr>
          <p:cNvPr id="2050" name="Picture 2" descr="Provador virtual: quais as vantagens dessa ferramenta?">
            <a:extLst>
              <a:ext uri="{FF2B5EF4-FFF2-40B4-BE49-F238E27FC236}">
                <a16:creationId xmlns:a16="http://schemas.microsoft.com/office/drawing/2014/main" id="{8D3EB7A3-EF7A-3466-5E6A-E863FEFFE9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0" r="11168"/>
          <a:stretch/>
        </p:blipFill>
        <p:spPr bwMode="auto">
          <a:xfrm>
            <a:off x="5421887" y="1598618"/>
            <a:ext cx="2949037" cy="26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92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5" name="Google Shape;4705;p76"/>
          <p:cNvSpPr/>
          <p:nvPr/>
        </p:nvSpPr>
        <p:spPr>
          <a:xfrm>
            <a:off x="1514525" y="867775"/>
            <a:ext cx="6114900" cy="2683500"/>
          </a:xfrm>
          <a:prstGeom prst="roundRect">
            <a:avLst>
              <a:gd name="adj" fmla="val 1509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6" name="Google Shape;4706;p76"/>
          <p:cNvSpPr txBox="1">
            <a:spLocks noGrp="1"/>
          </p:cNvSpPr>
          <p:nvPr>
            <p:ph type="title"/>
          </p:nvPr>
        </p:nvSpPr>
        <p:spPr>
          <a:xfrm>
            <a:off x="2064437" y="1122188"/>
            <a:ext cx="50310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Obrigado</a:t>
            </a:r>
            <a:r>
              <a:rPr lang="en" dirty="0"/>
              <a:t>!</a:t>
            </a:r>
            <a:endParaRPr dirty="0"/>
          </a:p>
        </p:txBody>
      </p:sp>
      <p:grpSp>
        <p:nvGrpSpPr>
          <p:cNvPr id="4708" name="Google Shape;4708;p76"/>
          <p:cNvGrpSpPr/>
          <p:nvPr/>
        </p:nvGrpSpPr>
        <p:grpSpPr>
          <a:xfrm>
            <a:off x="3416481" y="3016378"/>
            <a:ext cx="365772" cy="365747"/>
            <a:chOff x="1772166" y="3849398"/>
            <a:chExt cx="411489" cy="411507"/>
          </a:xfrm>
        </p:grpSpPr>
        <p:grpSp>
          <p:nvGrpSpPr>
            <p:cNvPr id="4709" name="Google Shape;4709;p76"/>
            <p:cNvGrpSpPr/>
            <p:nvPr/>
          </p:nvGrpSpPr>
          <p:grpSpPr>
            <a:xfrm>
              <a:off x="1772166" y="3849398"/>
              <a:ext cx="411476" cy="411494"/>
              <a:chOff x="266768" y="1721375"/>
              <a:chExt cx="397907" cy="397887"/>
            </a:xfrm>
          </p:grpSpPr>
          <p:sp>
            <p:nvSpPr>
              <p:cNvPr id="4710" name="Google Shape;4710;p76"/>
              <p:cNvSpPr/>
              <p:nvPr/>
            </p:nvSpPr>
            <p:spPr>
              <a:xfrm>
                <a:off x="454843" y="1791037"/>
                <a:ext cx="136218" cy="328222"/>
              </a:xfrm>
              <a:custGeom>
                <a:avLst/>
                <a:gdLst/>
                <a:ahLst/>
                <a:cxnLst/>
                <a:rect l="l" t="t" r="r" b="b"/>
                <a:pathLst>
                  <a:path w="6527" h="15727" extrusionOk="0">
                    <a:moveTo>
                      <a:pt x="4957" y="1"/>
                    </a:moveTo>
                    <a:cubicBezTo>
                      <a:pt x="4645" y="1"/>
                      <a:pt x="4336" y="24"/>
                      <a:pt x="4028" y="69"/>
                    </a:cubicBezTo>
                    <a:cubicBezTo>
                      <a:pt x="2588" y="280"/>
                      <a:pt x="1700" y="890"/>
                      <a:pt x="1675" y="2250"/>
                    </a:cubicBezTo>
                    <a:lnTo>
                      <a:pt x="1675" y="5040"/>
                    </a:lnTo>
                    <a:cubicBezTo>
                      <a:pt x="1675" y="5348"/>
                      <a:pt x="1426" y="5599"/>
                      <a:pt x="1118" y="5599"/>
                    </a:cubicBezTo>
                    <a:lnTo>
                      <a:pt x="0" y="5599"/>
                    </a:lnTo>
                    <a:lnTo>
                      <a:pt x="0" y="6715"/>
                    </a:lnTo>
                    <a:lnTo>
                      <a:pt x="1118" y="6715"/>
                    </a:lnTo>
                    <a:cubicBezTo>
                      <a:pt x="1426" y="6715"/>
                      <a:pt x="1675" y="6965"/>
                      <a:pt x="1675" y="7274"/>
                    </a:cubicBezTo>
                    <a:lnTo>
                      <a:pt x="1675" y="15727"/>
                    </a:lnTo>
                    <a:lnTo>
                      <a:pt x="3352" y="15727"/>
                    </a:lnTo>
                    <a:lnTo>
                      <a:pt x="3352" y="7274"/>
                    </a:lnTo>
                    <a:cubicBezTo>
                      <a:pt x="3352" y="6965"/>
                      <a:pt x="3602" y="6715"/>
                      <a:pt x="3910" y="6715"/>
                    </a:cubicBezTo>
                    <a:lnTo>
                      <a:pt x="5709" y="6715"/>
                    </a:lnTo>
                    <a:lnTo>
                      <a:pt x="5987" y="5599"/>
                    </a:lnTo>
                    <a:lnTo>
                      <a:pt x="3910" y="5599"/>
                    </a:lnTo>
                    <a:cubicBezTo>
                      <a:pt x="3602" y="5599"/>
                      <a:pt x="3352" y="5348"/>
                      <a:pt x="3352" y="5040"/>
                    </a:cubicBezTo>
                    <a:lnTo>
                      <a:pt x="3352" y="3253"/>
                    </a:lnTo>
                    <a:cubicBezTo>
                      <a:pt x="3352" y="2316"/>
                      <a:pt x="3942" y="1677"/>
                      <a:pt x="4968" y="1504"/>
                    </a:cubicBezTo>
                    <a:cubicBezTo>
                      <a:pt x="5157" y="1473"/>
                      <a:pt x="5339" y="1460"/>
                      <a:pt x="5511" y="1460"/>
                    </a:cubicBezTo>
                    <a:cubicBezTo>
                      <a:pt x="5810" y="1460"/>
                      <a:pt x="6082" y="1498"/>
                      <a:pt x="6324" y="1546"/>
                    </a:cubicBezTo>
                    <a:lnTo>
                      <a:pt x="6526" y="182"/>
                    </a:lnTo>
                    <a:cubicBezTo>
                      <a:pt x="5988" y="62"/>
                      <a:pt x="5468" y="1"/>
                      <a:pt x="49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76"/>
              <p:cNvSpPr/>
              <p:nvPr/>
            </p:nvSpPr>
            <p:spPr>
              <a:xfrm>
                <a:off x="266768" y="1721375"/>
                <a:ext cx="397907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5" extrusionOk="0">
                    <a:moveTo>
                      <a:pt x="2794" y="0"/>
                    </a:moveTo>
                    <a:cubicBezTo>
                      <a:pt x="1255" y="0"/>
                      <a:pt x="1" y="1253"/>
                      <a:pt x="1" y="2793"/>
                    </a:cubicBezTo>
                    <a:lnTo>
                      <a:pt x="1" y="16271"/>
                    </a:lnTo>
                    <a:cubicBezTo>
                      <a:pt x="1" y="17812"/>
                      <a:pt x="1255" y="19065"/>
                      <a:pt x="2794" y="19065"/>
                    </a:cubicBezTo>
                    <a:lnTo>
                      <a:pt x="9571" y="19065"/>
                    </a:lnTo>
                    <a:lnTo>
                      <a:pt x="9571" y="11171"/>
                    </a:lnTo>
                    <a:lnTo>
                      <a:pt x="8453" y="11171"/>
                    </a:lnTo>
                    <a:cubicBezTo>
                      <a:pt x="8145" y="11171"/>
                      <a:pt x="7896" y="10920"/>
                      <a:pt x="7896" y="10612"/>
                    </a:cubicBezTo>
                    <a:lnTo>
                      <a:pt x="7896" y="8378"/>
                    </a:lnTo>
                    <a:cubicBezTo>
                      <a:pt x="7896" y="8070"/>
                      <a:pt x="8145" y="7819"/>
                      <a:pt x="8453" y="7819"/>
                    </a:cubicBezTo>
                    <a:lnTo>
                      <a:pt x="9571" y="7819"/>
                    </a:lnTo>
                    <a:lnTo>
                      <a:pt x="9571" y="5836"/>
                    </a:lnTo>
                    <a:cubicBezTo>
                      <a:pt x="9571" y="3710"/>
                      <a:pt x="10741" y="2615"/>
                      <a:pt x="12878" y="2302"/>
                    </a:cubicBezTo>
                    <a:cubicBezTo>
                      <a:pt x="13231" y="2249"/>
                      <a:pt x="13591" y="2223"/>
                      <a:pt x="13956" y="2223"/>
                    </a:cubicBezTo>
                    <a:cubicBezTo>
                      <a:pt x="14725" y="2223"/>
                      <a:pt x="15517" y="2339"/>
                      <a:pt x="16318" y="2567"/>
                    </a:cubicBezTo>
                    <a:cubicBezTo>
                      <a:pt x="16589" y="2643"/>
                      <a:pt x="16759" y="2908"/>
                      <a:pt x="16718" y="3186"/>
                    </a:cubicBezTo>
                    <a:lnTo>
                      <a:pt x="16352" y="5650"/>
                    </a:lnTo>
                    <a:cubicBezTo>
                      <a:pt x="16329" y="5806"/>
                      <a:pt x="16240" y="5944"/>
                      <a:pt x="16111" y="6031"/>
                    </a:cubicBezTo>
                    <a:cubicBezTo>
                      <a:pt x="16006" y="6102"/>
                      <a:pt x="15912" y="6127"/>
                      <a:pt x="15818" y="6127"/>
                    </a:cubicBezTo>
                    <a:cubicBezTo>
                      <a:pt x="15717" y="6127"/>
                      <a:pt x="15614" y="6098"/>
                      <a:pt x="15494" y="6068"/>
                    </a:cubicBezTo>
                    <a:cubicBezTo>
                      <a:pt x="15202" y="5995"/>
                      <a:pt x="14879" y="5914"/>
                      <a:pt x="14527" y="5914"/>
                    </a:cubicBezTo>
                    <a:cubicBezTo>
                      <a:pt x="14409" y="5914"/>
                      <a:pt x="14289" y="5923"/>
                      <a:pt x="14165" y="5944"/>
                    </a:cubicBezTo>
                    <a:cubicBezTo>
                      <a:pt x="13534" y="6050"/>
                      <a:pt x="13481" y="6333"/>
                      <a:pt x="13481" y="6590"/>
                    </a:cubicBezTo>
                    <a:lnTo>
                      <a:pt x="13481" y="7819"/>
                    </a:lnTo>
                    <a:lnTo>
                      <a:pt x="15715" y="7819"/>
                    </a:lnTo>
                    <a:cubicBezTo>
                      <a:pt x="15887" y="7819"/>
                      <a:pt x="16048" y="7899"/>
                      <a:pt x="16154" y="8035"/>
                    </a:cubicBezTo>
                    <a:cubicBezTo>
                      <a:pt x="16260" y="8169"/>
                      <a:pt x="16297" y="8346"/>
                      <a:pt x="16256" y="8513"/>
                    </a:cubicBezTo>
                    <a:lnTo>
                      <a:pt x="15697" y="10747"/>
                    </a:lnTo>
                    <a:cubicBezTo>
                      <a:pt x="15635" y="10996"/>
                      <a:pt x="15412" y="11170"/>
                      <a:pt x="15156" y="11170"/>
                    </a:cubicBezTo>
                    <a:lnTo>
                      <a:pt x="13481" y="11170"/>
                    </a:lnTo>
                    <a:lnTo>
                      <a:pt x="13481" y="19065"/>
                    </a:lnTo>
                    <a:lnTo>
                      <a:pt x="16272" y="19065"/>
                    </a:lnTo>
                    <a:cubicBezTo>
                      <a:pt x="17813" y="19065"/>
                      <a:pt x="19066" y="17810"/>
                      <a:pt x="19066" y="16271"/>
                    </a:cubicBezTo>
                    <a:lnTo>
                      <a:pt x="19066" y="2793"/>
                    </a:lnTo>
                    <a:cubicBezTo>
                      <a:pt x="19066" y="1253"/>
                      <a:pt x="17813" y="0"/>
                      <a:pt x="162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2" name="Google Shape;4712;p76"/>
            <p:cNvGrpSpPr/>
            <p:nvPr/>
          </p:nvGrpSpPr>
          <p:grpSpPr>
            <a:xfrm>
              <a:off x="1772178" y="3849411"/>
              <a:ext cx="411476" cy="411494"/>
              <a:chOff x="266768" y="1721375"/>
              <a:chExt cx="397907" cy="397887"/>
            </a:xfrm>
          </p:grpSpPr>
          <p:sp>
            <p:nvSpPr>
              <p:cNvPr id="4713" name="Google Shape;4713;p76"/>
              <p:cNvSpPr/>
              <p:nvPr/>
            </p:nvSpPr>
            <p:spPr>
              <a:xfrm>
                <a:off x="454843" y="1791037"/>
                <a:ext cx="136218" cy="328222"/>
              </a:xfrm>
              <a:custGeom>
                <a:avLst/>
                <a:gdLst/>
                <a:ahLst/>
                <a:cxnLst/>
                <a:rect l="l" t="t" r="r" b="b"/>
                <a:pathLst>
                  <a:path w="6527" h="15727" extrusionOk="0">
                    <a:moveTo>
                      <a:pt x="4957" y="1"/>
                    </a:moveTo>
                    <a:cubicBezTo>
                      <a:pt x="4645" y="1"/>
                      <a:pt x="4336" y="24"/>
                      <a:pt x="4028" y="69"/>
                    </a:cubicBezTo>
                    <a:cubicBezTo>
                      <a:pt x="2588" y="280"/>
                      <a:pt x="1700" y="890"/>
                      <a:pt x="1675" y="2250"/>
                    </a:cubicBezTo>
                    <a:lnTo>
                      <a:pt x="1675" y="5040"/>
                    </a:lnTo>
                    <a:cubicBezTo>
                      <a:pt x="1675" y="5348"/>
                      <a:pt x="1426" y="5599"/>
                      <a:pt x="1118" y="5599"/>
                    </a:cubicBezTo>
                    <a:lnTo>
                      <a:pt x="0" y="5599"/>
                    </a:lnTo>
                    <a:lnTo>
                      <a:pt x="0" y="6715"/>
                    </a:lnTo>
                    <a:lnTo>
                      <a:pt x="1118" y="6715"/>
                    </a:lnTo>
                    <a:cubicBezTo>
                      <a:pt x="1426" y="6715"/>
                      <a:pt x="1675" y="6965"/>
                      <a:pt x="1675" y="7274"/>
                    </a:cubicBezTo>
                    <a:lnTo>
                      <a:pt x="1675" y="15727"/>
                    </a:lnTo>
                    <a:lnTo>
                      <a:pt x="3352" y="15727"/>
                    </a:lnTo>
                    <a:lnTo>
                      <a:pt x="3352" y="7274"/>
                    </a:lnTo>
                    <a:cubicBezTo>
                      <a:pt x="3352" y="6965"/>
                      <a:pt x="3602" y="6715"/>
                      <a:pt x="3910" y="6715"/>
                    </a:cubicBezTo>
                    <a:lnTo>
                      <a:pt x="5709" y="6715"/>
                    </a:lnTo>
                    <a:lnTo>
                      <a:pt x="5987" y="5599"/>
                    </a:lnTo>
                    <a:lnTo>
                      <a:pt x="3910" y="5599"/>
                    </a:lnTo>
                    <a:cubicBezTo>
                      <a:pt x="3602" y="5599"/>
                      <a:pt x="3352" y="5348"/>
                      <a:pt x="3352" y="5040"/>
                    </a:cubicBezTo>
                    <a:lnTo>
                      <a:pt x="3352" y="3253"/>
                    </a:lnTo>
                    <a:cubicBezTo>
                      <a:pt x="3352" y="2316"/>
                      <a:pt x="3942" y="1677"/>
                      <a:pt x="4968" y="1504"/>
                    </a:cubicBezTo>
                    <a:cubicBezTo>
                      <a:pt x="5157" y="1473"/>
                      <a:pt x="5339" y="1460"/>
                      <a:pt x="5511" y="1460"/>
                    </a:cubicBezTo>
                    <a:cubicBezTo>
                      <a:pt x="5810" y="1460"/>
                      <a:pt x="6082" y="1498"/>
                      <a:pt x="6324" y="1546"/>
                    </a:cubicBezTo>
                    <a:lnTo>
                      <a:pt x="6526" y="182"/>
                    </a:lnTo>
                    <a:cubicBezTo>
                      <a:pt x="5988" y="62"/>
                      <a:pt x="5468" y="1"/>
                      <a:pt x="4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76"/>
              <p:cNvSpPr/>
              <p:nvPr/>
            </p:nvSpPr>
            <p:spPr>
              <a:xfrm>
                <a:off x="266768" y="1721375"/>
                <a:ext cx="397907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5" extrusionOk="0">
                    <a:moveTo>
                      <a:pt x="2794" y="0"/>
                    </a:moveTo>
                    <a:cubicBezTo>
                      <a:pt x="1255" y="0"/>
                      <a:pt x="1" y="1253"/>
                      <a:pt x="1" y="2793"/>
                    </a:cubicBezTo>
                    <a:lnTo>
                      <a:pt x="1" y="16271"/>
                    </a:lnTo>
                    <a:cubicBezTo>
                      <a:pt x="1" y="17812"/>
                      <a:pt x="1255" y="19065"/>
                      <a:pt x="2794" y="19065"/>
                    </a:cubicBezTo>
                    <a:lnTo>
                      <a:pt x="9571" y="19065"/>
                    </a:lnTo>
                    <a:lnTo>
                      <a:pt x="9571" y="11171"/>
                    </a:lnTo>
                    <a:lnTo>
                      <a:pt x="8453" y="11171"/>
                    </a:lnTo>
                    <a:cubicBezTo>
                      <a:pt x="8145" y="11171"/>
                      <a:pt x="7896" y="10920"/>
                      <a:pt x="7896" y="10612"/>
                    </a:cubicBezTo>
                    <a:lnTo>
                      <a:pt x="7896" y="8378"/>
                    </a:lnTo>
                    <a:cubicBezTo>
                      <a:pt x="7896" y="8070"/>
                      <a:pt x="8145" y="7819"/>
                      <a:pt x="8453" y="7819"/>
                    </a:cubicBezTo>
                    <a:lnTo>
                      <a:pt x="9571" y="7819"/>
                    </a:lnTo>
                    <a:lnTo>
                      <a:pt x="9571" y="5836"/>
                    </a:lnTo>
                    <a:cubicBezTo>
                      <a:pt x="9571" y="3710"/>
                      <a:pt x="10741" y="2615"/>
                      <a:pt x="12878" y="2302"/>
                    </a:cubicBezTo>
                    <a:cubicBezTo>
                      <a:pt x="13231" y="2249"/>
                      <a:pt x="13591" y="2223"/>
                      <a:pt x="13956" y="2223"/>
                    </a:cubicBezTo>
                    <a:cubicBezTo>
                      <a:pt x="14725" y="2223"/>
                      <a:pt x="15517" y="2339"/>
                      <a:pt x="16318" y="2567"/>
                    </a:cubicBezTo>
                    <a:cubicBezTo>
                      <a:pt x="16589" y="2643"/>
                      <a:pt x="16759" y="2908"/>
                      <a:pt x="16718" y="3186"/>
                    </a:cubicBezTo>
                    <a:lnTo>
                      <a:pt x="16352" y="5650"/>
                    </a:lnTo>
                    <a:cubicBezTo>
                      <a:pt x="16329" y="5806"/>
                      <a:pt x="16240" y="5944"/>
                      <a:pt x="16111" y="6031"/>
                    </a:cubicBezTo>
                    <a:cubicBezTo>
                      <a:pt x="16006" y="6102"/>
                      <a:pt x="15912" y="6127"/>
                      <a:pt x="15818" y="6127"/>
                    </a:cubicBezTo>
                    <a:cubicBezTo>
                      <a:pt x="15717" y="6127"/>
                      <a:pt x="15614" y="6098"/>
                      <a:pt x="15494" y="6068"/>
                    </a:cubicBezTo>
                    <a:cubicBezTo>
                      <a:pt x="15202" y="5995"/>
                      <a:pt x="14879" y="5914"/>
                      <a:pt x="14527" y="5914"/>
                    </a:cubicBezTo>
                    <a:cubicBezTo>
                      <a:pt x="14409" y="5914"/>
                      <a:pt x="14289" y="5923"/>
                      <a:pt x="14165" y="5944"/>
                    </a:cubicBezTo>
                    <a:cubicBezTo>
                      <a:pt x="13534" y="6050"/>
                      <a:pt x="13481" y="6333"/>
                      <a:pt x="13481" y="6590"/>
                    </a:cubicBezTo>
                    <a:lnTo>
                      <a:pt x="13481" y="7819"/>
                    </a:lnTo>
                    <a:lnTo>
                      <a:pt x="15715" y="7819"/>
                    </a:lnTo>
                    <a:cubicBezTo>
                      <a:pt x="15887" y="7819"/>
                      <a:pt x="16048" y="7899"/>
                      <a:pt x="16154" y="8035"/>
                    </a:cubicBezTo>
                    <a:cubicBezTo>
                      <a:pt x="16260" y="8169"/>
                      <a:pt x="16297" y="8346"/>
                      <a:pt x="16256" y="8513"/>
                    </a:cubicBezTo>
                    <a:lnTo>
                      <a:pt x="15697" y="10747"/>
                    </a:lnTo>
                    <a:cubicBezTo>
                      <a:pt x="15635" y="10996"/>
                      <a:pt x="15412" y="11170"/>
                      <a:pt x="15156" y="11170"/>
                    </a:cubicBezTo>
                    <a:lnTo>
                      <a:pt x="13481" y="11170"/>
                    </a:lnTo>
                    <a:lnTo>
                      <a:pt x="13481" y="19065"/>
                    </a:lnTo>
                    <a:lnTo>
                      <a:pt x="16272" y="19065"/>
                    </a:lnTo>
                    <a:cubicBezTo>
                      <a:pt x="17813" y="19065"/>
                      <a:pt x="19066" y="17810"/>
                      <a:pt x="19066" y="16271"/>
                    </a:cubicBezTo>
                    <a:lnTo>
                      <a:pt x="19066" y="2793"/>
                    </a:lnTo>
                    <a:cubicBezTo>
                      <a:pt x="19066" y="1253"/>
                      <a:pt x="17813" y="0"/>
                      <a:pt x="16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15" name="Google Shape;4715;p76"/>
          <p:cNvGrpSpPr/>
          <p:nvPr/>
        </p:nvGrpSpPr>
        <p:grpSpPr>
          <a:xfrm>
            <a:off x="4060279" y="3016379"/>
            <a:ext cx="365769" cy="365747"/>
            <a:chOff x="4366269" y="3849398"/>
            <a:chExt cx="411485" cy="411507"/>
          </a:xfrm>
        </p:grpSpPr>
        <p:grpSp>
          <p:nvGrpSpPr>
            <p:cNvPr id="4716" name="Google Shape;4716;p76"/>
            <p:cNvGrpSpPr/>
            <p:nvPr/>
          </p:nvGrpSpPr>
          <p:grpSpPr>
            <a:xfrm>
              <a:off x="4366281" y="3849398"/>
              <a:ext cx="411473" cy="411494"/>
              <a:chOff x="864491" y="1723250"/>
              <a:chExt cx="397866" cy="397887"/>
            </a:xfrm>
          </p:grpSpPr>
          <p:sp>
            <p:nvSpPr>
              <p:cNvPr id="4717" name="Google Shape;4717;p76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76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76"/>
              <p:cNvSpPr/>
              <p:nvPr/>
            </p:nvSpPr>
            <p:spPr>
              <a:xfrm>
                <a:off x="864491" y="1723250"/>
                <a:ext cx="397866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4" h="19065" extrusionOk="0">
                    <a:moveTo>
                      <a:pt x="14000" y="2271"/>
                    </a:moveTo>
                    <a:cubicBezTo>
                      <a:pt x="15539" y="2271"/>
                      <a:pt x="16794" y="3524"/>
                      <a:pt x="16794" y="5065"/>
                    </a:cubicBezTo>
                    <a:lnTo>
                      <a:pt x="16794" y="14000"/>
                    </a:lnTo>
                    <a:cubicBezTo>
                      <a:pt x="16794" y="15541"/>
                      <a:pt x="15539" y="16793"/>
                      <a:pt x="14000" y="16793"/>
                    </a:cubicBezTo>
                    <a:lnTo>
                      <a:pt x="5063" y="16793"/>
                    </a:lnTo>
                    <a:cubicBezTo>
                      <a:pt x="3524" y="16793"/>
                      <a:pt x="2272" y="15541"/>
                      <a:pt x="2272" y="14000"/>
                    </a:cubicBezTo>
                    <a:lnTo>
                      <a:pt x="2272" y="5065"/>
                    </a:lnTo>
                    <a:cubicBezTo>
                      <a:pt x="2272" y="3524"/>
                      <a:pt x="3524" y="2271"/>
                      <a:pt x="5063" y="2271"/>
                    </a:cubicBezTo>
                    <a:close/>
                    <a:moveTo>
                      <a:pt x="2829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29" y="19065"/>
                    </a:cubicBezTo>
                    <a:lnTo>
                      <a:pt x="16235" y="19065"/>
                    </a:lnTo>
                    <a:cubicBezTo>
                      <a:pt x="17774" y="19065"/>
                      <a:pt x="19063" y="17775"/>
                      <a:pt x="19063" y="16234"/>
                    </a:cubicBezTo>
                    <a:lnTo>
                      <a:pt x="19063" y="2831"/>
                    </a:lnTo>
                    <a:cubicBezTo>
                      <a:pt x="19063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0" name="Google Shape;4720;p76"/>
            <p:cNvGrpSpPr/>
            <p:nvPr/>
          </p:nvGrpSpPr>
          <p:grpSpPr>
            <a:xfrm>
              <a:off x="4366269" y="3849411"/>
              <a:ext cx="411473" cy="411494"/>
              <a:chOff x="864491" y="1723250"/>
              <a:chExt cx="397866" cy="397887"/>
            </a:xfrm>
          </p:grpSpPr>
          <p:sp>
            <p:nvSpPr>
              <p:cNvPr id="4721" name="Google Shape;4721;p76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76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76"/>
              <p:cNvSpPr/>
              <p:nvPr/>
            </p:nvSpPr>
            <p:spPr>
              <a:xfrm>
                <a:off x="864491" y="1723250"/>
                <a:ext cx="397866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4" h="19065" extrusionOk="0">
                    <a:moveTo>
                      <a:pt x="14000" y="2271"/>
                    </a:moveTo>
                    <a:cubicBezTo>
                      <a:pt x="15539" y="2271"/>
                      <a:pt x="16794" y="3524"/>
                      <a:pt x="16794" y="5065"/>
                    </a:cubicBezTo>
                    <a:lnTo>
                      <a:pt x="16794" y="14000"/>
                    </a:lnTo>
                    <a:cubicBezTo>
                      <a:pt x="16794" y="15541"/>
                      <a:pt x="15539" y="16793"/>
                      <a:pt x="14000" y="16793"/>
                    </a:cubicBezTo>
                    <a:lnTo>
                      <a:pt x="5063" y="16793"/>
                    </a:lnTo>
                    <a:cubicBezTo>
                      <a:pt x="3524" y="16793"/>
                      <a:pt x="2272" y="15541"/>
                      <a:pt x="2272" y="14000"/>
                    </a:cubicBezTo>
                    <a:lnTo>
                      <a:pt x="2272" y="5065"/>
                    </a:lnTo>
                    <a:cubicBezTo>
                      <a:pt x="2272" y="3524"/>
                      <a:pt x="3524" y="2271"/>
                      <a:pt x="5063" y="2271"/>
                    </a:cubicBezTo>
                    <a:close/>
                    <a:moveTo>
                      <a:pt x="2829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29" y="19065"/>
                    </a:cubicBezTo>
                    <a:lnTo>
                      <a:pt x="16235" y="19065"/>
                    </a:lnTo>
                    <a:cubicBezTo>
                      <a:pt x="17774" y="19065"/>
                      <a:pt x="19063" y="17775"/>
                      <a:pt x="19063" y="16234"/>
                    </a:cubicBezTo>
                    <a:lnTo>
                      <a:pt x="19063" y="2831"/>
                    </a:lnTo>
                    <a:cubicBezTo>
                      <a:pt x="19063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24" name="Google Shape;4724;p76"/>
          <p:cNvGrpSpPr/>
          <p:nvPr/>
        </p:nvGrpSpPr>
        <p:grpSpPr>
          <a:xfrm>
            <a:off x="4697123" y="3016376"/>
            <a:ext cx="365762" cy="365773"/>
            <a:chOff x="6960368" y="3849405"/>
            <a:chExt cx="411477" cy="411489"/>
          </a:xfrm>
        </p:grpSpPr>
        <p:grpSp>
          <p:nvGrpSpPr>
            <p:cNvPr id="4725" name="Google Shape;4725;p76"/>
            <p:cNvGrpSpPr/>
            <p:nvPr/>
          </p:nvGrpSpPr>
          <p:grpSpPr>
            <a:xfrm>
              <a:off x="6960368" y="3849405"/>
              <a:ext cx="411477" cy="411477"/>
              <a:chOff x="1190625" y="238125"/>
              <a:chExt cx="5235075" cy="5235075"/>
            </a:xfrm>
          </p:grpSpPr>
          <p:sp>
            <p:nvSpPr>
              <p:cNvPr id="4726" name="Google Shape;4726;p76"/>
              <p:cNvSpPr/>
              <p:nvPr/>
            </p:nvSpPr>
            <p:spPr>
              <a:xfrm>
                <a:off x="2315100" y="1168900"/>
                <a:ext cx="2952100" cy="3373700"/>
              </a:xfrm>
              <a:custGeom>
                <a:avLst/>
                <a:gdLst/>
                <a:ahLst/>
                <a:cxnLst/>
                <a:rect l="l" t="t" r="r" b="b"/>
                <a:pathLst>
                  <a:path w="118084" h="134948" extrusionOk="0">
                    <a:moveTo>
                      <a:pt x="69703" y="1"/>
                    </a:moveTo>
                    <a:cubicBezTo>
                      <a:pt x="69732" y="18483"/>
                      <a:pt x="69791" y="73192"/>
                      <a:pt x="69614" y="94277"/>
                    </a:cubicBezTo>
                    <a:cubicBezTo>
                      <a:pt x="69555" y="101848"/>
                      <a:pt x="66627" y="108827"/>
                      <a:pt x="61393" y="113914"/>
                    </a:cubicBezTo>
                    <a:cubicBezTo>
                      <a:pt x="56291" y="118871"/>
                      <a:pt x="49391" y="121638"/>
                      <a:pt x="41981" y="121638"/>
                    </a:cubicBezTo>
                    <a:cubicBezTo>
                      <a:pt x="41788" y="121638"/>
                      <a:pt x="41595" y="121636"/>
                      <a:pt x="41402" y="121632"/>
                    </a:cubicBezTo>
                    <a:cubicBezTo>
                      <a:pt x="26527" y="121336"/>
                      <a:pt x="14462" y="109005"/>
                      <a:pt x="14491" y="94159"/>
                    </a:cubicBezTo>
                    <a:cubicBezTo>
                      <a:pt x="14491" y="82094"/>
                      <a:pt x="22387" y="71477"/>
                      <a:pt x="33950" y="67988"/>
                    </a:cubicBezTo>
                    <a:lnTo>
                      <a:pt x="33861" y="54473"/>
                    </a:lnTo>
                    <a:cubicBezTo>
                      <a:pt x="25522" y="56070"/>
                      <a:pt x="17360" y="60949"/>
                      <a:pt x="11238" y="68224"/>
                    </a:cubicBezTo>
                    <a:cubicBezTo>
                      <a:pt x="3401" y="77480"/>
                      <a:pt x="1" y="88984"/>
                      <a:pt x="1864" y="99837"/>
                    </a:cubicBezTo>
                    <a:cubicBezTo>
                      <a:pt x="3668" y="109951"/>
                      <a:pt x="8961" y="119148"/>
                      <a:pt x="16857" y="125772"/>
                    </a:cubicBezTo>
                    <a:cubicBezTo>
                      <a:pt x="23901" y="131741"/>
                      <a:pt x="32192" y="134947"/>
                      <a:pt x="40396" y="134947"/>
                    </a:cubicBezTo>
                    <a:cubicBezTo>
                      <a:pt x="41215" y="134947"/>
                      <a:pt x="42034" y="134915"/>
                      <a:pt x="42851" y="134851"/>
                    </a:cubicBezTo>
                    <a:cubicBezTo>
                      <a:pt x="66893" y="133017"/>
                      <a:pt x="82508" y="116634"/>
                      <a:pt x="82596" y="93183"/>
                    </a:cubicBezTo>
                    <a:lnTo>
                      <a:pt x="82626" y="43738"/>
                    </a:lnTo>
                    <a:cubicBezTo>
                      <a:pt x="82626" y="40066"/>
                      <a:pt x="85620" y="37517"/>
                      <a:pt x="88833" y="37517"/>
                    </a:cubicBezTo>
                    <a:cubicBezTo>
                      <a:pt x="90045" y="37517"/>
                      <a:pt x="91289" y="37880"/>
                      <a:pt x="92414" y="38681"/>
                    </a:cubicBezTo>
                    <a:cubicBezTo>
                      <a:pt x="100014" y="44064"/>
                      <a:pt x="111163" y="46104"/>
                      <a:pt x="118083" y="46873"/>
                    </a:cubicBezTo>
                    <a:lnTo>
                      <a:pt x="118083" y="34127"/>
                    </a:lnTo>
                    <a:cubicBezTo>
                      <a:pt x="112405" y="32530"/>
                      <a:pt x="106432" y="30697"/>
                      <a:pt x="101197" y="27503"/>
                    </a:cubicBezTo>
                    <a:cubicBezTo>
                      <a:pt x="91320" y="21441"/>
                      <a:pt x="85228" y="12214"/>
                      <a:pt x="83069" y="30"/>
                    </a:cubicBezTo>
                    <a:lnTo>
                      <a:pt x="83069" y="1"/>
                    </a:ln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76"/>
              <p:cNvSpPr/>
              <p:nvPr/>
            </p:nvSpPr>
            <p:spPr>
              <a:xfrm>
                <a:off x="1190625" y="238125"/>
                <a:ext cx="5235075" cy="5235075"/>
              </a:xfrm>
              <a:custGeom>
                <a:avLst/>
                <a:gdLst/>
                <a:ahLst/>
                <a:cxnLst/>
                <a:rect l="l" t="t" r="r" b="b"/>
                <a:pathLst>
                  <a:path w="209403" h="209403" extrusionOk="0">
                    <a:moveTo>
                      <a:pt x="108469" y="24836"/>
                    </a:moveTo>
                    <a:cubicBezTo>
                      <a:pt x="108549" y="24836"/>
                      <a:pt x="108628" y="24838"/>
                      <a:pt x="108708" y="24841"/>
                    </a:cubicBezTo>
                    <a:lnTo>
                      <a:pt x="132248" y="24841"/>
                    </a:lnTo>
                    <a:cubicBezTo>
                      <a:pt x="132267" y="24841"/>
                      <a:pt x="132287" y="24841"/>
                      <a:pt x="132306" y="24841"/>
                    </a:cubicBezTo>
                    <a:cubicBezTo>
                      <a:pt x="136154" y="24841"/>
                      <a:pt x="139377" y="27758"/>
                      <a:pt x="139789" y="31583"/>
                    </a:cubicBezTo>
                    <a:cubicBezTo>
                      <a:pt x="140794" y="42082"/>
                      <a:pt x="144993" y="49445"/>
                      <a:pt x="152653" y="54147"/>
                    </a:cubicBezTo>
                    <a:cubicBezTo>
                      <a:pt x="156556" y="56542"/>
                      <a:pt x="161406" y="57991"/>
                      <a:pt x="166463" y="59411"/>
                    </a:cubicBezTo>
                    <a:cubicBezTo>
                      <a:pt x="167557" y="59736"/>
                      <a:pt x="168651" y="59973"/>
                      <a:pt x="169775" y="60150"/>
                    </a:cubicBezTo>
                    <a:cubicBezTo>
                      <a:pt x="173028" y="60357"/>
                      <a:pt x="175512" y="63078"/>
                      <a:pt x="175453" y="66331"/>
                    </a:cubicBezTo>
                    <a:lnTo>
                      <a:pt x="175453" y="90787"/>
                    </a:lnTo>
                    <a:cubicBezTo>
                      <a:pt x="175453" y="92414"/>
                      <a:pt x="174802" y="94011"/>
                      <a:pt x="173620" y="95194"/>
                    </a:cubicBezTo>
                    <a:cubicBezTo>
                      <a:pt x="172462" y="96322"/>
                      <a:pt x="170909" y="96969"/>
                      <a:pt x="169292" y="96969"/>
                    </a:cubicBezTo>
                    <a:cubicBezTo>
                      <a:pt x="169256" y="96969"/>
                      <a:pt x="169220" y="96969"/>
                      <a:pt x="169184" y="96968"/>
                    </a:cubicBezTo>
                    <a:cubicBezTo>
                      <a:pt x="168444" y="96968"/>
                      <a:pt x="154871" y="96702"/>
                      <a:pt x="141888" y="91970"/>
                    </a:cubicBezTo>
                    <a:cubicBezTo>
                      <a:pt x="141720" y="91905"/>
                      <a:pt x="141550" y="91875"/>
                      <a:pt x="141384" y="91875"/>
                    </a:cubicBezTo>
                    <a:cubicBezTo>
                      <a:pt x="140646" y="91875"/>
                      <a:pt x="139996" y="92474"/>
                      <a:pt x="139996" y="93271"/>
                    </a:cubicBezTo>
                    <a:lnTo>
                      <a:pt x="139966" y="130444"/>
                    </a:lnTo>
                    <a:cubicBezTo>
                      <a:pt x="139848" y="160371"/>
                      <a:pt x="119265" y="182077"/>
                      <a:pt x="88776" y="184443"/>
                    </a:cubicBezTo>
                    <a:cubicBezTo>
                      <a:pt x="87653" y="184532"/>
                      <a:pt x="86529" y="184561"/>
                      <a:pt x="85405" y="184561"/>
                    </a:cubicBezTo>
                    <a:cubicBezTo>
                      <a:pt x="61481" y="184561"/>
                      <a:pt x="39095" y="164896"/>
                      <a:pt x="34629" y="139168"/>
                    </a:cubicBezTo>
                    <a:cubicBezTo>
                      <a:pt x="32116" y="124707"/>
                      <a:pt x="36522" y="109507"/>
                      <a:pt x="46724" y="97441"/>
                    </a:cubicBezTo>
                    <a:cubicBezTo>
                      <a:pt x="56803" y="85541"/>
                      <a:pt x="70647" y="78721"/>
                      <a:pt x="84747" y="78721"/>
                    </a:cubicBezTo>
                    <a:cubicBezTo>
                      <a:pt x="84839" y="78721"/>
                      <a:pt x="84930" y="78721"/>
                      <a:pt x="85021" y="78722"/>
                    </a:cubicBezTo>
                    <a:cubicBezTo>
                      <a:pt x="88392" y="78722"/>
                      <a:pt x="91142" y="81472"/>
                      <a:pt x="91172" y="84873"/>
                    </a:cubicBezTo>
                    <a:lnTo>
                      <a:pt x="91349" y="108856"/>
                    </a:lnTo>
                    <a:cubicBezTo>
                      <a:pt x="91349" y="112641"/>
                      <a:pt x="88658" y="116013"/>
                      <a:pt x="84902" y="116545"/>
                    </a:cubicBezTo>
                    <a:cubicBezTo>
                      <a:pt x="77125" y="117580"/>
                      <a:pt x="71447" y="124441"/>
                      <a:pt x="71890" y="132277"/>
                    </a:cubicBezTo>
                    <a:cubicBezTo>
                      <a:pt x="72334" y="140114"/>
                      <a:pt x="78751" y="146295"/>
                      <a:pt x="86618" y="146443"/>
                    </a:cubicBezTo>
                    <a:cubicBezTo>
                      <a:pt x="86736" y="146445"/>
                      <a:pt x="86855" y="146446"/>
                      <a:pt x="86973" y="146446"/>
                    </a:cubicBezTo>
                    <a:cubicBezTo>
                      <a:pt x="91096" y="146446"/>
                      <a:pt x="94919" y="144946"/>
                      <a:pt x="97707" y="142243"/>
                    </a:cubicBezTo>
                    <a:cubicBezTo>
                      <a:pt x="100605" y="139434"/>
                      <a:pt x="102143" y="135619"/>
                      <a:pt x="102173" y="131390"/>
                    </a:cubicBezTo>
                    <a:cubicBezTo>
                      <a:pt x="102380" y="106047"/>
                      <a:pt x="102291" y="31790"/>
                      <a:pt x="102291" y="31051"/>
                    </a:cubicBezTo>
                    <a:cubicBezTo>
                      <a:pt x="102291" y="28419"/>
                      <a:pt x="103917" y="26083"/>
                      <a:pt x="106401" y="25196"/>
                    </a:cubicBezTo>
                    <a:cubicBezTo>
                      <a:pt x="107067" y="24956"/>
                      <a:pt x="107756" y="24836"/>
                      <a:pt x="108469" y="24836"/>
                    </a:cubicBezTo>
                    <a:close/>
                    <a:moveTo>
                      <a:pt x="33831" y="0"/>
                    </a:moveTo>
                    <a:cubicBezTo>
                      <a:pt x="15141" y="0"/>
                      <a:pt x="0" y="15141"/>
                      <a:pt x="0" y="33831"/>
                    </a:cubicBezTo>
                    <a:lnTo>
                      <a:pt x="0" y="175601"/>
                    </a:lnTo>
                    <a:cubicBezTo>
                      <a:pt x="0" y="194261"/>
                      <a:pt x="15141" y="209402"/>
                      <a:pt x="33831" y="209402"/>
                    </a:cubicBezTo>
                    <a:lnTo>
                      <a:pt x="175601" y="209402"/>
                    </a:lnTo>
                    <a:cubicBezTo>
                      <a:pt x="194261" y="209402"/>
                      <a:pt x="209402" y="194261"/>
                      <a:pt x="209402" y="175601"/>
                    </a:cubicBezTo>
                    <a:lnTo>
                      <a:pt x="209402" y="33831"/>
                    </a:lnTo>
                    <a:cubicBezTo>
                      <a:pt x="209402" y="15141"/>
                      <a:pt x="194261" y="0"/>
                      <a:pt x="1756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8" name="Google Shape;4728;p76"/>
            <p:cNvGrpSpPr/>
            <p:nvPr/>
          </p:nvGrpSpPr>
          <p:grpSpPr>
            <a:xfrm>
              <a:off x="6960368" y="3849417"/>
              <a:ext cx="411477" cy="411477"/>
              <a:chOff x="1190625" y="238125"/>
              <a:chExt cx="5235075" cy="5235075"/>
            </a:xfrm>
          </p:grpSpPr>
          <p:sp>
            <p:nvSpPr>
              <p:cNvPr id="4729" name="Google Shape;4729;p76"/>
              <p:cNvSpPr/>
              <p:nvPr/>
            </p:nvSpPr>
            <p:spPr>
              <a:xfrm>
                <a:off x="2315100" y="1168900"/>
                <a:ext cx="2952100" cy="3373700"/>
              </a:xfrm>
              <a:custGeom>
                <a:avLst/>
                <a:gdLst/>
                <a:ahLst/>
                <a:cxnLst/>
                <a:rect l="l" t="t" r="r" b="b"/>
                <a:pathLst>
                  <a:path w="118084" h="134948" extrusionOk="0">
                    <a:moveTo>
                      <a:pt x="69703" y="1"/>
                    </a:moveTo>
                    <a:cubicBezTo>
                      <a:pt x="69732" y="18483"/>
                      <a:pt x="69791" y="73192"/>
                      <a:pt x="69614" y="94277"/>
                    </a:cubicBezTo>
                    <a:cubicBezTo>
                      <a:pt x="69555" y="101848"/>
                      <a:pt x="66627" y="108827"/>
                      <a:pt x="61393" y="113914"/>
                    </a:cubicBezTo>
                    <a:cubicBezTo>
                      <a:pt x="56291" y="118871"/>
                      <a:pt x="49391" y="121638"/>
                      <a:pt x="41981" y="121638"/>
                    </a:cubicBezTo>
                    <a:cubicBezTo>
                      <a:pt x="41788" y="121638"/>
                      <a:pt x="41595" y="121636"/>
                      <a:pt x="41402" y="121632"/>
                    </a:cubicBezTo>
                    <a:cubicBezTo>
                      <a:pt x="26527" y="121336"/>
                      <a:pt x="14462" y="109005"/>
                      <a:pt x="14491" y="94159"/>
                    </a:cubicBezTo>
                    <a:cubicBezTo>
                      <a:pt x="14491" y="82094"/>
                      <a:pt x="22387" y="71477"/>
                      <a:pt x="33950" y="67988"/>
                    </a:cubicBezTo>
                    <a:lnTo>
                      <a:pt x="33861" y="54473"/>
                    </a:lnTo>
                    <a:cubicBezTo>
                      <a:pt x="25522" y="56070"/>
                      <a:pt x="17360" y="60949"/>
                      <a:pt x="11238" y="68224"/>
                    </a:cubicBezTo>
                    <a:cubicBezTo>
                      <a:pt x="3401" y="77480"/>
                      <a:pt x="1" y="88984"/>
                      <a:pt x="1864" y="99837"/>
                    </a:cubicBezTo>
                    <a:cubicBezTo>
                      <a:pt x="3668" y="109951"/>
                      <a:pt x="8961" y="119148"/>
                      <a:pt x="16857" y="125772"/>
                    </a:cubicBezTo>
                    <a:cubicBezTo>
                      <a:pt x="23901" y="131741"/>
                      <a:pt x="32192" y="134947"/>
                      <a:pt x="40396" y="134947"/>
                    </a:cubicBezTo>
                    <a:cubicBezTo>
                      <a:pt x="41215" y="134947"/>
                      <a:pt x="42034" y="134915"/>
                      <a:pt x="42851" y="134851"/>
                    </a:cubicBezTo>
                    <a:cubicBezTo>
                      <a:pt x="66893" y="133017"/>
                      <a:pt x="82508" y="116634"/>
                      <a:pt x="82596" y="93183"/>
                    </a:cubicBezTo>
                    <a:lnTo>
                      <a:pt x="82626" y="43738"/>
                    </a:lnTo>
                    <a:cubicBezTo>
                      <a:pt x="82626" y="40066"/>
                      <a:pt x="85620" y="37517"/>
                      <a:pt x="88833" y="37517"/>
                    </a:cubicBezTo>
                    <a:cubicBezTo>
                      <a:pt x="90045" y="37517"/>
                      <a:pt x="91289" y="37880"/>
                      <a:pt x="92414" y="38681"/>
                    </a:cubicBezTo>
                    <a:cubicBezTo>
                      <a:pt x="100014" y="44064"/>
                      <a:pt x="111163" y="46104"/>
                      <a:pt x="118083" y="46873"/>
                    </a:cubicBezTo>
                    <a:lnTo>
                      <a:pt x="118083" y="34127"/>
                    </a:lnTo>
                    <a:cubicBezTo>
                      <a:pt x="112405" y="32530"/>
                      <a:pt x="106432" y="30697"/>
                      <a:pt x="101197" y="27503"/>
                    </a:cubicBezTo>
                    <a:cubicBezTo>
                      <a:pt x="91320" y="21441"/>
                      <a:pt x="85228" y="12214"/>
                      <a:pt x="83069" y="30"/>
                    </a:cubicBezTo>
                    <a:lnTo>
                      <a:pt x="83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76"/>
              <p:cNvSpPr/>
              <p:nvPr/>
            </p:nvSpPr>
            <p:spPr>
              <a:xfrm>
                <a:off x="1190625" y="238125"/>
                <a:ext cx="5235075" cy="5235075"/>
              </a:xfrm>
              <a:custGeom>
                <a:avLst/>
                <a:gdLst/>
                <a:ahLst/>
                <a:cxnLst/>
                <a:rect l="l" t="t" r="r" b="b"/>
                <a:pathLst>
                  <a:path w="209403" h="209403" extrusionOk="0">
                    <a:moveTo>
                      <a:pt x="108469" y="24836"/>
                    </a:moveTo>
                    <a:cubicBezTo>
                      <a:pt x="108549" y="24836"/>
                      <a:pt x="108628" y="24838"/>
                      <a:pt x="108708" y="24841"/>
                    </a:cubicBezTo>
                    <a:lnTo>
                      <a:pt x="132248" y="24841"/>
                    </a:lnTo>
                    <a:cubicBezTo>
                      <a:pt x="132267" y="24841"/>
                      <a:pt x="132287" y="24841"/>
                      <a:pt x="132306" y="24841"/>
                    </a:cubicBezTo>
                    <a:cubicBezTo>
                      <a:pt x="136154" y="24841"/>
                      <a:pt x="139377" y="27758"/>
                      <a:pt x="139789" y="31583"/>
                    </a:cubicBezTo>
                    <a:cubicBezTo>
                      <a:pt x="140794" y="42082"/>
                      <a:pt x="144993" y="49445"/>
                      <a:pt x="152653" y="54147"/>
                    </a:cubicBezTo>
                    <a:cubicBezTo>
                      <a:pt x="156556" y="56542"/>
                      <a:pt x="161406" y="57991"/>
                      <a:pt x="166463" y="59411"/>
                    </a:cubicBezTo>
                    <a:cubicBezTo>
                      <a:pt x="167557" y="59736"/>
                      <a:pt x="168651" y="59973"/>
                      <a:pt x="169775" y="60150"/>
                    </a:cubicBezTo>
                    <a:cubicBezTo>
                      <a:pt x="173028" y="60357"/>
                      <a:pt x="175512" y="63078"/>
                      <a:pt x="175453" y="66331"/>
                    </a:cubicBezTo>
                    <a:lnTo>
                      <a:pt x="175453" y="90787"/>
                    </a:lnTo>
                    <a:cubicBezTo>
                      <a:pt x="175453" y="92414"/>
                      <a:pt x="174802" y="94011"/>
                      <a:pt x="173620" y="95194"/>
                    </a:cubicBezTo>
                    <a:cubicBezTo>
                      <a:pt x="172462" y="96322"/>
                      <a:pt x="170909" y="96969"/>
                      <a:pt x="169292" y="96969"/>
                    </a:cubicBezTo>
                    <a:cubicBezTo>
                      <a:pt x="169256" y="96969"/>
                      <a:pt x="169220" y="96969"/>
                      <a:pt x="169184" y="96968"/>
                    </a:cubicBezTo>
                    <a:cubicBezTo>
                      <a:pt x="168444" y="96968"/>
                      <a:pt x="154871" y="96702"/>
                      <a:pt x="141888" y="91970"/>
                    </a:cubicBezTo>
                    <a:cubicBezTo>
                      <a:pt x="141720" y="91905"/>
                      <a:pt x="141550" y="91875"/>
                      <a:pt x="141384" y="91875"/>
                    </a:cubicBezTo>
                    <a:cubicBezTo>
                      <a:pt x="140646" y="91875"/>
                      <a:pt x="139996" y="92474"/>
                      <a:pt x="139996" y="93271"/>
                    </a:cubicBezTo>
                    <a:lnTo>
                      <a:pt x="139966" y="130444"/>
                    </a:lnTo>
                    <a:cubicBezTo>
                      <a:pt x="139848" y="160371"/>
                      <a:pt x="119265" y="182077"/>
                      <a:pt x="88776" y="184443"/>
                    </a:cubicBezTo>
                    <a:cubicBezTo>
                      <a:pt x="87653" y="184532"/>
                      <a:pt x="86529" y="184561"/>
                      <a:pt x="85405" y="184561"/>
                    </a:cubicBezTo>
                    <a:cubicBezTo>
                      <a:pt x="61481" y="184561"/>
                      <a:pt x="39095" y="164896"/>
                      <a:pt x="34629" y="139168"/>
                    </a:cubicBezTo>
                    <a:cubicBezTo>
                      <a:pt x="32116" y="124707"/>
                      <a:pt x="36522" y="109507"/>
                      <a:pt x="46724" y="97441"/>
                    </a:cubicBezTo>
                    <a:cubicBezTo>
                      <a:pt x="56803" y="85541"/>
                      <a:pt x="70647" y="78721"/>
                      <a:pt x="84747" y="78721"/>
                    </a:cubicBezTo>
                    <a:cubicBezTo>
                      <a:pt x="84839" y="78721"/>
                      <a:pt x="84930" y="78721"/>
                      <a:pt x="85021" y="78722"/>
                    </a:cubicBezTo>
                    <a:cubicBezTo>
                      <a:pt x="88392" y="78722"/>
                      <a:pt x="91142" y="81472"/>
                      <a:pt x="91172" y="84873"/>
                    </a:cubicBezTo>
                    <a:lnTo>
                      <a:pt x="91349" y="108856"/>
                    </a:lnTo>
                    <a:cubicBezTo>
                      <a:pt x="91349" y="112641"/>
                      <a:pt x="88658" y="116013"/>
                      <a:pt x="84902" y="116545"/>
                    </a:cubicBezTo>
                    <a:cubicBezTo>
                      <a:pt x="77125" y="117580"/>
                      <a:pt x="71447" y="124441"/>
                      <a:pt x="71890" y="132277"/>
                    </a:cubicBezTo>
                    <a:cubicBezTo>
                      <a:pt x="72334" y="140114"/>
                      <a:pt x="78751" y="146295"/>
                      <a:pt x="86618" y="146443"/>
                    </a:cubicBezTo>
                    <a:cubicBezTo>
                      <a:pt x="86736" y="146445"/>
                      <a:pt x="86855" y="146446"/>
                      <a:pt x="86973" y="146446"/>
                    </a:cubicBezTo>
                    <a:cubicBezTo>
                      <a:pt x="91096" y="146446"/>
                      <a:pt x="94919" y="144946"/>
                      <a:pt x="97707" y="142243"/>
                    </a:cubicBezTo>
                    <a:cubicBezTo>
                      <a:pt x="100605" y="139434"/>
                      <a:pt x="102143" y="135619"/>
                      <a:pt x="102173" y="131390"/>
                    </a:cubicBezTo>
                    <a:cubicBezTo>
                      <a:pt x="102380" y="106047"/>
                      <a:pt x="102291" y="31790"/>
                      <a:pt x="102291" y="31051"/>
                    </a:cubicBezTo>
                    <a:cubicBezTo>
                      <a:pt x="102291" y="28419"/>
                      <a:pt x="103917" y="26083"/>
                      <a:pt x="106401" y="25196"/>
                    </a:cubicBezTo>
                    <a:cubicBezTo>
                      <a:pt x="107067" y="24956"/>
                      <a:pt x="107756" y="24836"/>
                      <a:pt x="108469" y="24836"/>
                    </a:cubicBezTo>
                    <a:close/>
                    <a:moveTo>
                      <a:pt x="33831" y="0"/>
                    </a:moveTo>
                    <a:cubicBezTo>
                      <a:pt x="15141" y="0"/>
                      <a:pt x="0" y="15141"/>
                      <a:pt x="0" y="33831"/>
                    </a:cubicBezTo>
                    <a:lnTo>
                      <a:pt x="0" y="175601"/>
                    </a:lnTo>
                    <a:cubicBezTo>
                      <a:pt x="0" y="194261"/>
                      <a:pt x="15141" y="209402"/>
                      <a:pt x="33831" y="209402"/>
                    </a:cubicBezTo>
                    <a:lnTo>
                      <a:pt x="175601" y="209402"/>
                    </a:lnTo>
                    <a:cubicBezTo>
                      <a:pt x="194261" y="209402"/>
                      <a:pt x="209402" y="194261"/>
                      <a:pt x="209402" y="175601"/>
                    </a:cubicBezTo>
                    <a:lnTo>
                      <a:pt x="209402" y="33831"/>
                    </a:lnTo>
                    <a:cubicBezTo>
                      <a:pt x="209402" y="15141"/>
                      <a:pt x="194261" y="0"/>
                      <a:pt x="175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31" name="Google Shape;4731;p76"/>
          <p:cNvSpPr txBox="1"/>
          <p:nvPr/>
        </p:nvSpPr>
        <p:spPr>
          <a:xfrm>
            <a:off x="2213100" y="3680975"/>
            <a:ext cx="47178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</a:t>
            </a:r>
            <a:r>
              <a:rPr lang="en" sz="1200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: This presentation template was created by </a:t>
            </a:r>
            <a:r>
              <a:rPr lang="en" sz="1200" b="1" dirty="0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including icons by</a:t>
            </a:r>
            <a:r>
              <a:rPr lang="en" sz="1200" b="1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en" sz="1200" b="1" dirty="0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infographics &amp; images by </a:t>
            </a:r>
            <a:r>
              <a:rPr lang="en" sz="1200" b="1" dirty="0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endParaRPr sz="1200"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4733" name="Google Shape;4733;p76"/>
          <p:cNvGrpSpPr/>
          <p:nvPr/>
        </p:nvGrpSpPr>
        <p:grpSpPr>
          <a:xfrm rot="1619447">
            <a:off x="706918" y="1502791"/>
            <a:ext cx="1551469" cy="1413453"/>
            <a:chOff x="4053075" y="3704250"/>
            <a:chExt cx="1507450" cy="1373350"/>
          </a:xfrm>
        </p:grpSpPr>
        <p:sp>
          <p:nvSpPr>
            <p:cNvPr id="4734" name="Google Shape;4734;p76"/>
            <p:cNvSpPr/>
            <p:nvPr/>
          </p:nvSpPr>
          <p:spPr>
            <a:xfrm>
              <a:off x="4053075" y="3704250"/>
              <a:ext cx="1507450" cy="1373350"/>
            </a:xfrm>
            <a:custGeom>
              <a:avLst/>
              <a:gdLst/>
              <a:ahLst/>
              <a:cxnLst/>
              <a:rect l="l" t="t" r="r" b="b"/>
              <a:pathLst>
                <a:path w="60298" h="54934" extrusionOk="0">
                  <a:moveTo>
                    <a:pt x="30152" y="1"/>
                  </a:moveTo>
                  <a:cubicBezTo>
                    <a:pt x="23124" y="1"/>
                    <a:pt x="16099" y="2679"/>
                    <a:pt x="10742" y="8036"/>
                  </a:cubicBezTo>
                  <a:cubicBezTo>
                    <a:pt x="1" y="18777"/>
                    <a:pt x="1" y="36164"/>
                    <a:pt x="10742" y="46878"/>
                  </a:cubicBezTo>
                  <a:cubicBezTo>
                    <a:pt x="16099" y="52248"/>
                    <a:pt x="23124" y="54933"/>
                    <a:pt x="30152" y="54933"/>
                  </a:cubicBezTo>
                  <a:cubicBezTo>
                    <a:pt x="37181" y="54933"/>
                    <a:pt x="44213" y="52248"/>
                    <a:pt x="49583" y="46878"/>
                  </a:cubicBezTo>
                  <a:cubicBezTo>
                    <a:pt x="60297" y="36164"/>
                    <a:pt x="60297" y="18777"/>
                    <a:pt x="49583" y="8036"/>
                  </a:cubicBezTo>
                  <a:cubicBezTo>
                    <a:pt x="44213" y="2679"/>
                    <a:pt x="37181" y="1"/>
                    <a:pt x="30152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76"/>
            <p:cNvSpPr/>
            <p:nvPr/>
          </p:nvSpPr>
          <p:spPr>
            <a:xfrm>
              <a:off x="4374500" y="4001775"/>
              <a:ext cx="863925" cy="777850"/>
            </a:xfrm>
            <a:custGeom>
              <a:avLst/>
              <a:gdLst/>
              <a:ahLst/>
              <a:cxnLst/>
              <a:rect l="l" t="t" r="r" b="b"/>
              <a:pathLst>
                <a:path w="34557" h="31114" extrusionOk="0">
                  <a:moveTo>
                    <a:pt x="17237" y="438"/>
                  </a:moveTo>
                  <a:cubicBezTo>
                    <a:pt x="23893" y="438"/>
                    <a:pt x="30034" y="4856"/>
                    <a:pt x="31871" y="11569"/>
                  </a:cubicBezTo>
                  <a:cubicBezTo>
                    <a:pt x="34068" y="19624"/>
                    <a:pt x="29294" y="27951"/>
                    <a:pt x="21266" y="30149"/>
                  </a:cubicBezTo>
                  <a:cubicBezTo>
                    <a:pt x="19935" y="30517"/>
                    <a:pt x="18596" y="30693"/>
                    <a:pt x="17277" y="30693"/>
                  </a:cubicBezTo>
                  <a:cubicBezTo>
                    <a:pt x="10637" y="30693"/>
                    <a:pt x="4519" y="26241"/>
                    <a:pt x="2686" y="19543"/>
                  </a:cubicBezTo>
                  <a:cubicBezTo>
                    <a:pt x="489" y="11514"/>
                    <a:pt x="5263" y="3160"/>
                    <a:pt x="13291" y="963"/>
                  </a:cubicBezTo>
                  <a:cubicBezTo>
                    <a:pt x="14607" y="608"/>
                    <a:pt x="15932" y="438"/>
                    <a:pt x="17237" y="438"/>
                  </a:cubicBezTo>
                  <a:close/>
                  <a:moveTo>
                    <a:pt x="17280" y="0"/>
                  </a:moveTo>
                  <a:cubicBezTo>
                    <a:pt x="15926" y="0"/>
                    <a:pt x="14550" y="180"/>
                    <a:pt x="13183" y="556"/>
                  </a:cubicBezTo>
                  <a:cubicBezTo>
                    <a:pt x="4910" y="2808"/>
                    <a:pt x="1" y="11379"/>
                    <a:pt x="2279" y="19652"/>
                  </a:cubicBezTo>
                  <a:cubicBezTo>
                    <a:pt x="4134" y="26553"/>
                    <a:pt x="10425" y="31113"/>
                    <a:pt x="17263" y="31113"/>
                  </a:cubicBezTo>
                  <a:cubicBezTo>
                    <a:pt x="18622" y="31113"/>
                    <a:pt x="20003" y="30933"/>
                    <a:pt x="21374" y="30555"/>
                  </a:cubicBezTo>
                  <a:cubicBezTo>
                    <a:pt x="29647" y="28304"/>
                    <a:pt x="34556" y="19760"/>
                    <a:pt x="32278" y="11487"/>
                  </a:cubicBezTo>
                  <a:cubicBezTo>
                    <a:pt x="30421" y="4582"/>
                    <a:pt x="24123" y="0"/>
                    <a:pt x="17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76"/>
            <p:cNvSpPr/>
            <p:nvPr/>
          </p:nvSpPr>
          <p:spPr>
            <a:xfrm>
              <a:off x="4217875" y="4249625"/>
              <a:ext cx="150550" cy="172500"/>
            </a:xfrm>
            <a:custGeom>
              <a:avLst/>
              <a:gdLst/>
              <a:ahLst/>
              <a:cxnLst/>
              <a:rect l="l" t="t" r="r" b="b"/>
              <a:pathLst>
                <a:path w="6022" h="6900" extrusionOk="0">
                  <a:moveTo>
                    <a:pt x="841" y="0"/>
                  </a:moveTo>
                  <a:cubicBezTo>
                    <a:pt x="787" y="0"/>
                    <a:pt x="678" y="82"/>
                    <a:pt x="597" y="244"/>
                  </a:cubicBezTo>
                  <a:cubicBezTo>
                    <a:pt x="542" y="407"/>
                    <a:pt x="461" y="678"/>
                    <a:pt x="434" y="1058"/>
                  </a:cubicBezTo>
                  <a:cubicBezTo>
                    <a:pt x="407" y="1438"/>
                    <a:pt x="434" y="1763"/>
                    <a:pt x="515" y="2116"/>
                  </a:cubicBezTo>
                  <a:cubicBezTo>
                    <a:pt x="570" y="2441"/>
                    <a:pt x="678" y="2604"/>
                    <a:pt x="814" y="2685"/>
                  </a:cubicBezTo>
                  <a:lnTo>
                    <a:pt x="2740" y="3391"/>
                  </a:lnTo>
                  <a:lnTo>
                    <a:pt x="2740" y="3472"/>
                  </a:lnTo>
                  <a:lnTo>
                    <a:pt x="597" y="3770"/>
                  </a:lnTo>
                  <a:cubicBezTo>
                    <a:pt x="515" y="3770"/>
                    <a:pt x="380" y="3879"/>
                    <a:pt x="271" y="4014"/>
                  </a:cubicBezTo>
                  <a:cubicBezTo>
                    <a:pt x="136" y="4150"/>
                    <a:pt x="54" y="4394"/>
                    <a:pt x="27" y="4774"/>
                  </a:cubicBezTo>
                  <a:cubicBezTo>
                    <a:pt x="0" y="5154"/>
                    <a:pt x="0" y="5506"/>
                    <a:pt x="27" y="5832"/>
                  </a:cubicBezTo>
                  <a:cubicBezTo>
                    <a:pt x="54" y="6184"/>
                    <a:pt x="136" y="6347"/>
                    <a:pt x="271" y="6347"/>
                  </a:cubicBezTo>
                  <a:lnTo>
                    <a:pt x="5262" y="6890"/>
                  </a:lnTo>
                  <a:cubicBezTo>
                    <a:pt x="5281" y="6896"/>
                    <a:pt x="5300" y="6899"/>
                    <a:pt x="5319" y="6899"/>
                  </a:cubicBezTo>
                  <a:cubicBezTo>
                    <a:pt x="5379" y="6899"/>
                    <a:pt x="5431" y="6864"/>
                    <a:pt x="5452" y="6781"/>
                  </a:cubicBezTo>
                  <a:cubicBezTo>
                    <a:pt x="5479" y="6673"/>
                    <a:pt x="5533" y="6510"/>
                    <a:pt x="5560" y="6266"/>
                  </a:cubicBezTo>
                  <a:cubicBezTo>
                    <a:pt x="5588" y="6049"/>
                    <a:pt x="5615" y="5832"/>
                    <a:pt x="5615" y="5696"/>
                  </a:cubicBezTo>
                  <a:cubicBezTo>
                    <a:pt x="5696" y="5045"/>
                    <a:pt x="5669" y="4720"/>
                    <a:pt x="5479" y="4638"/>
                  </a:cubicBezTo>
                  <a:cubicBezTo>
                    <a:pt x="5072" y="4611"/>
                    <a:pt x="4340" y="4584"/>
                    <a:pt x="3255" y="4557"/>
                  </a:cubicBezTo>
                  <a:lnTo>
                    <a:pt x="3255" y="4476"/>
                  </a:lnTo>
                  <a:lnTo>
                    <a:pt x="5343" y="4286"/>
                  </a:lnTo>
                  <a:cubicBezTo>
                    <a:pt x="5452" y="4286"/>
                    <a:pt x="5533" y="4231"/>
                    <a:pt x="5560" y="4204"/>
                  </a:cubicBezTo>
                  <a:cubicBezTo>
                    <a:pt x="5588" y="4177"/>
                    <a:pt x="5615" y="4042"/>
                    <a:pt x="5669" y="3797"/>
                  </a:cubicBezTo>
                  <a:cubicBezTo>
                    <a:pt x="5696" y="3608"/>
                    <a:pt x="5696" y="3391"/>
                    <a:pt x="5669" y="3282"/>
                  </a:cubicBezTo>
                  <a:cubicBezTo>
                    <a:pt x="5615" y="3201"/>
                    <a:pt x="5560" y="3119"/>
                    <a:pt x="5479" y="3092"/>
                  </a:cubicBezTo>
                  <a:lnTo>
                    <a:pt x="3445" y="2441"/>
                  </a:lnTo>
                  <a:lnTo>
                    <a:pt x="3445" y="2387"/>
                  </a:lnTo>
                  <a:cubicBezTo>
                    <a:pt x="4503" y="2577"/>
                    <a:pt x="5262" y="2713"/>
                    <a:pt x="5669" y="2740"/>
                  </a:cubicBezTo>
                  <a:cubicBezTo>
                    <a:pt x="5685" y="2745"/>
                    <a:pt x="5701" y="2748"/>
                    <a:pt x="5717" y="2748"/>
                  </a:cubicBezTo>
                  <a:cubicBezTo>
                    <a:pt x="5853" y="2748"/>
                    <a:pt x="5943" y="2533"/>
                    <a:pt x="5967" y="2143"/>
                  </a:cubicBezTo>
                  <a:cubicBezTo>
                    <a:pt x="6022" y="1709"/>
                    <a:pt x="6022" y="1329"/>
                    <a:pt x="6022" y="1031"/>
                  </a:cubicBezTo>
                  <a:cubicBezTo>
                    <a:pt x="6022" y="705"/>
                    <a:pt x="5994" y="543"/>
                    <a:pt x="5940" y="543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76"/>
            <p:cNvSpPr/>
            <p:nvPr/>
          </p:nvSpPr>
          <p:spPr>
            <a:xfrm>
              <a:off x="4268050" y="4111225"/>
              <a:ext cx="164800" cy="149675"/>
            </a:xfrm>
            <a:custGeom>
              <a:avLst/>
              <a:gdLst/>
              <a:ahLst/>
              <a:cxnLst/>
              <a:rect l="l" t="t" r="r" b="b"/>
              <a:pathLst>
                <a:path w="6592" h="5987" extrusionOk="0">
                  <a:moveTo>
                    <a:pt x="2062" y="1847"/>
                  </a:moveTo>
                  <a:lnTo>
                    <a:pt x="3418" y="2363"/>
                  </a:lnTo>
                  <a:lnTo>
                    <a:pt x="3201" y="2770"/>
                  </a:lnTo>
                  <a:lnTo>
                    <a:pt x="1980" y="2010"/>
                  </a:lnTo>
                  <a:lnTo>
                    <a:pt x="2062" y="1847"/>
                  </a:lnTo>
                  <a:close/>
                  <a:moveTo>
                    <a:pt x="1189" y="1"/>
                  </a:moveTo>
                  <a:cubicBezTo>
                    <a:pt x="1013" y="1"/>
                    <a:pt x="858" y="216"/>
                    <a:pt x="678" y="600"/>
                  </a:cubicBezTo>
                  <a:cubicBezTo>
                    <a:pt x="461" y="1006"/>
                    <a:pt x="299" y="1413"/>
                    <a:pt x="163" y="1766"/>
                  </a:cubicBezTo>
                  <a:cubicBezTo>
                    <a:pt x="27" y="2146"/>
                    <a:pt x="0" y="2363"/>
                    <a:pt x="27" y="2417"/>
                  </a:cubicBezTo>
                  <a:cubicBezTo>
                    <a:pt x="190" y="2580"/>
                    <a:pt x="868" y="3204"/>
                    <a:pt x="2034" y="4288"/>
                  </a:cubicBezTo>
                  <a:cubicBezTo>
                    <a:pt x="3174" y="5373"/>
                    <a:pt x="3825" y="5916"/>
                    <a:pt x="3933" y="5970"/>
                  </a:cubicBezTo>
                  <a:cubicBezTo>
                    <a:pt x="3950" y="5981"/>
                    <a:pt x="3969" y="5987"/>
                    <a:pt x="3990" y="5987"/>
                  </a:cubicBezTo>
                  <a:cubicBezTo>
                    <a:pt x="4072" y="5987"/>
                    <a:pt x="4189" y="5904"/>
                    <a:pt x="4340" y="5753"/>
                  </a:cubicBezTo>
                  <a:cubicBezTo>
                    <a:pt x="4503" y="5536"/>
                    <a:pt x="4665" y="5265"/>
                    <a:pt x="4828" y="4885"/>
                  </a:cubicBezTo>
                  <a:cubicBezTo>
                    <a:pt x="5018" y="4533"/>
                    <a:pt x="5099" y="4288"/>
                    <a:pt x="5099" y="4126"/>
                  </a:cubicBezTo>
                  <a:cubicBezTo>
                    <a:pt x="5099" y="3936"/>
                    <a:pt x="5045" y="3854"/>
                    <a:pt x="4964" y="3773"/>
                  </a:cubicBezTo>
                  <a:lnTo>
                    <a:pt x="4611" y="3529"/>
                  </a:lnTo>
                  <a:lnTo>
                    <a:pt x="4937" y="2851"/>
                  </a:lnTo>
                  <a:lnTo>
                    <a:pt x="5425" y="3041"/>
                  </a:lnTo>
                  <a:cubicBezTo>
                    <a:pt x="5437" y="3044"/>
                    <a:pt x="5449" y="3046"/>
                    <a:pt x="5462" y="3046"/>
                  </a:cubicBezTo>
                  <a:cubicBezTo>
                    <a:pt x="5652" y="3046"/>
                    <a:pt x="5939" y="2663"/>
                    <a:pt x="6320" y="1874"/>
                  </a:cubicBezTo>
                  <a:cubicBezTo>
                    <a:pt x="6537" y="1468"/>
                    <a:pt x="6591" y="1169"/>
                    <a:pt x="6564" y="1006"/>
                  </a:cubicBezTo>
                  <a:cubicBezTo>
                    <a:pt x="6537" y="898"/>
                    <a:pt x="6510" y="871"/>
                    <a:pt x="6456" y="817"/>
                  </a:cubicBezTo>
                  <a:cubicBezTo>
                    <a:pt x="6401" y="817"/>
                    <a:pt x="4665" y="545"/>
                    <a:pt x="1221" y="3"/>
                  </a:cubicBezTo>
                  <a:cubicBezTo>
                    <a:pt x="1210" y="1"/>
                    <a:pt x="1200" y="1"/>
                    <a:pt x="1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76"/>
            <p:cNvSpPr/>
            <p:nvPr/>
          </p:nvSpPr>
          <p:spPr>
            <a:xfrm>
              <a:off x="4339925" y="3956925"/>
              <a:ext cx="168200" cy="174500"/>
            </a:xfrm>
            <a:custGeom>
              <a:avLst/>
              <a:gdLst/>
              <a:ahLst/>
              <a:cxnLst/>
              <a:rect l="l" t="t" r="r" b="b"/>
              <a:pathLst>
                <a:path w="6728" h="6980" extrusionOk="0">
                  <a:moveTo>
                    <a:pt x="3472" y="1"/>
                  </a:moveTo>
                  <a:cubicBezTo>
                    <a:pt x="3429" y="1"/>
                    <a:pt x="3384" y="6"/>
                    <a:pt x="3337" y="18"/>
                  </a:cubicBezTo>
                  <a:cubicBezTo>
                    <a:pt x="3120" y="18"/>
                    <a:pt x="2903" y="99"/>
                    <a:pt x="2713" y="208"/>
                  </a:cubicBezTo>
                  <a:cubicBezTo>
                    <a:pt x="2279" y="452"/>
                    <a:pt x="1953" y="642"/>
                    <a:pt x="1790" y="859"/>
                  </a:cubicBezTo>
                  <a:cubicBezTo>
                    <a:pt x="1682" y="967"/>
                    <a:pt x="1818" y="1401"/>
                    <a:pt x="2197" y="2133"/>
                  </a:cubicBezTo>
                  <a:cubicBezTo>
                    <a:pt x="2414" y="2513"/>
                    <a:pt x="2496" y="2730"/>
                    <a:pt x="2550" y="2757"/>
                  </a:cubicBezTo>
                  <a:lnTo>
                    <a:pt x="2496" y="2784"/>
                  </a:lnTo>
                  <a:lnTo>
                    <a:pt x="1519" y="1916"/>
                  </a:lnTo>
                  <a:cubicBezTo>
                    <a:pt x="1492" y="1835"/>
                    <a:pt x="1384" y="1808"/>
                    <a:pt x="1275" y="1808"/>
                  </a:cubicBezTo>
                  <a:cubicBezTo>
                    <a:pt x="1112" y="1808"/>
                    <a:pt x="923" y="1916"/>
                    <a:pt x="706" y="2133"/>
                  </a:cubicBezTo>
                  <a:cubicBezTo>
                    <a:pt x="434" y="2459"/>
                    <a:pt x="272" y="2730"/>
                    <a:pt x="136" y="3029"/>
                  </a:cubicBezTo>
                  <a:cubicBezTo>
                    <a:pt x="0" y="3327"/>
                    <a:pt x="0" y="3490"/>
                    <a:pt x="109" y="3598"/>
                  </a:cubicBezTo>
                  <a:lnTo>
                    <a:pt x="3689" y="6934"/>
                  </a:lnTo>
                  <a:cubicBezTo>
                    <a:pt x="3737" y="6966"/>
                    <a:pt x="3775" y="6979"/>
                    <a:pt x="3821" y="6979"/>
                  </a:cubicBezTo>
                  <a:cubicBezTo>
                    <a:pt x="3853" y="6979"/>
                    <a:pt x="3888" y="6973"/>
                    <a:pt x="3933" y="6961"/>
                  </a:cubicBezTo>
                  <a:cubicBezTo>
                    <a:pt x="4015" y="6934"/>
                    <a:pt x="4205" y="6799"/>
                    <a:pt x="4394" y="6555"/>
                  </a:cubicBezTo>
                  <a:cubicBezTo>
                    <a:pt x="4611" y="6311"/>
                    <a:pt x="4801" y="6094"/>
                    <a:pt x="5018" y="5822"/>
                  </a:cubicBezTo>
                  <a:cubicBezTo>
                    <a:pt x="5181" y="5551"/>
                    <a:pt x="5262" y="5361"/>
                    <a:pt x="5154" y="5334"/>
                  </a:cubicBezTo>
                  <a:lnTo>
                    <a:pt x="4394" y="4629"/>
                  </a:lnTo>
                  <a:lnTo>
                    <a:pt x="4367" y="4249"/>
                  </a:lnTo>
                  <a:lnTo>
                    <a:pt x="4367" y="4249"/>
                  </a:lnTo>
                  <a:cubicBezTo>
                    <a:pt x="4910" y="4439"/>
                    <a:pt x="5344" y="4575"/>
                    <a:pt x="5669" y="4656"/>
                  </a:cubicBezTo>
                  <a:cubicBezTo>
                    <a:pt x="5818" y="4683"/>
                    <a:pt x="5934" y="4697"/>
                    <a:pt x="6022" y="4697"/>
                  </a:cubicBezTo>
                  <a:cubicBezTo>
                    <a:pt x="6110" y="4697"/>
                    <a:pt x="6171" y="4683"/>
                    <a:pt x="6212" y="4656"/>
                  </a:cubicBezTo>
                  <a:cubicBezTo>
                    <a:pt x="6293" y="4547"/>
                    <a:pt x="6402" y="4358"/>
                    <a:pt x="6510" y="4086"/>
                  </a:cubicBezTo>
                  <a:cubicBezTo>
                    <a:pt x="6619" y="3815"/>
                    <a:pt x="6673" y="3490"/>
                    <a:pt x="6700" y="3191"/>
                  </a:cubicBezTo>
                  <a:cubicBezTo>
                    <a:pt x="6727" y="2893"/>
                    <a:pt x="6700" y="2676"/>
                    <a:pt x="6619" y="2595"/>
                  </a:cubicBezTo>
                  <a:cubicBezTo>
                    <a:pt x="6510" y="2486"/>
                    <a:pt x="6239" y="2405"/>
                    <a:pt x="5832" y="2378"/>
                  </a:cubicBezTo>
                  <a:cubicBezTo>
                    <a:pt x="5425" y="2350"/>
                    <a:pt x="5100" y="2350"/>
                    <a:pt x="4883" y="2350"/>
                  </a:cubicBezTo>
                  <a:lnTo>
                    <a:pt x="4340" y="2350"/>
                  </a:lnTo>
                  <a:cubicBezTo>
                    <a:pt x="4259" y="1672"/>
                    <a:pt x="4150" y="1157"/>
                    <a:pt x="4096" y="777"/>
                  </a:cubicBezTo>
                  <a:cubicBezTo>
                    <a:pt x="4015" y="452"/>
                    <a:pt x="3933" y="208"/>
                    <a:pt x="3852" y="153"/>
                  </a:cubicBezTo>
                  <a:cubicBezTo>
                    <a:pt x="3746" y="69"/>
                    <a:pt x="3624" y="1"/>
                    <a:pt x="3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76"/>
            <p:cNvSpPr/>
            <p:nvPr/>
          </p:nvSpPr>
          <p:spPr>
            <a:xfrm>
              <a:off x="4457225" y="3866200"/>
              <a:ext cx="158700" cy="170525"/>
            </a:xfrm>
            <a:custGeom>
              <a:avLst/>
              <a:gdLst/>
              <a:ahLst/>
              <a:cxnLst/>
              <a:rect l="l" t="t" r="r" b="b"/>
              <a:pathLst>
                <a:path w="6348" h="6821" extrusionOk="0">
                  <a:moveTo>
                    <a:pt x="3413" y="1"/>
                  </a:moveTo>
                  <a:cubicBezTo>
                    <a:pt x="3396" y="1"/>
                    <a:pt x="3380" y="4"/>
                    <a:pt x="3364" y="12"/>
                  </a:cubicBezTo>
                  <a:lnTo>
                    <a:pt x="625" y="1667"/>
                  </a:lnTo>
                  <a:cubicBezTo>
                    <a:pt x="326" y="1857"/>
                    <a:pt x="136" y="2019"/>
                    <a:pt x="82" y="2128"/>
                  </a:cubicBezTo>
                  <a:cubicBezTo>
                    <a:pt x="1" y="2209"/>
                    <a:pt x="1" y="2345"/>
                    <a:pt x="82" y="2453"/>
                  </a:cubicBezTo>
                  <a:lnTo>
                    <a:pt x="2713" y="6766"/>
                  </a:lnTo>
                  <a:cubicBezTo>
                    <a:pt x="2767" y="6820"/>
                    <a:pt x="2822" y="6820"/>
                    <a:pt x="2930" y="6820"/>
                  </a:cubicBezTo>
                  <a:cubicBezTo>
                    <a:pt x="3039" y="6793"/>
                    <a:pt x="3174" y="6739"/>
                    <a:pt x="3391" y="6603"/>
                  </a:cubicBezTo>
                  <a:lnTo>
                    <a:pt x="6293" y="4840"/>
                  </a:lnTo>
                  <a:cubicBezTo>
                    <a:pt x="6348" y="4786"/>
                    <a:pt x="6348" y="4705"/>
                    <a:pt x="6348" y="4379"/>
                  </a:cubicBezTo>
                  <a:cubicBezTo>
                    <a:pt x="6293" y="4216"/>
                    <a:pt x="6185" y="3945"/>
                    <a:pt x="5995" y="3647"/>
                  </a:cubicBezTo>
                  <a:cubicBezTo>
                    <a:pt x="5809" y="3392"/>
                    <a:pt x="5683" y="3255"/>
                    <a:pt x="5583" y="3255"/>
                  </a:cubicBezTo>
                  <a:cubicBezTo>
                    <a:pt x="5566" y="3255"/>
                    <a:pt x="5550" y="3259"/>
                    <a:pt x="5534" y="3267"/>
                  </a:cubicBezTo>
                  <a:cubicBezTo>
                    <a:pt x="5236" y="3430"/>
                    <a:pt x="4693" y="3810"/>
                    <a:pt x="3961" y="4352"/>
                  </a:cubicBezTo>
                  <a:lnTo>
                    <a:pt x="3690" y="3918"/>
                  </a:lnTo>
                  <a:lnTo>
                    <a:pt x="4937" y="3213"/>
                  </a:lnTo>
                  <a:cubicBezTo>
                    <a:pt x="5046" y="3159"/>
                    <a:pt x="5046" y="3023"/>
                    <a:pt x="4992" y="2860"/>
                  </a:cubicBezTo>
                  <a:cubicBezTo>
                    <a:pt x="4937" y="2697"/>
                    <a:pt x="4829" y="2453"/>
                    <a:pt x="4666" y="2182"/>
                  </a:cubicBezTo>
                  <a:cubicBezTo>
                    <a:pt x="4539" y="1970"/>
                    <a:pt x="4428" y="1857"/>
                    <a:pt x="4321" y="1857"/>
                  </a:cubicBezTo>
                  <a:cubicBezTo>
                    <a:pt x="4291" y="1857"/>
                    <a:pt x="4262" y="1866"/>
                    <a:pt x="4232" y="1884"/>
                  </a:cubicBezTo>
                  <a:cubicBezTo>
                    <a:pt x="4015" y="2019"/>
                    <a:pt x="3581" y="2291"/>
                    <a:pt x="2930" y="2725"/>
                  </a:cubicBezTo>
                  <a:lnTo>
                    <a:pt x="2659" y="2291"/>
                  </a:lnTo>
                  <a:cubicBezTo>
                    <a:pt x="3364" y="1911"/>
                    <a:pt x="3879" y="1640"/>
                    <a:pt x="4178" y="1477"/>
                  </a:cubicBezTo>
                  <a:cubicBezTo>
                    <a:pt x="4259" y="1450"/>
                    <a:pt x="4259" y="1341"/>
                    <a:pt x="4178" y="1124"/>
                  </a:cubicBezTo>
                  <a:cubicBezTo>
                    <a:pt x="4124" y="962"/>
                    <a:pt x="4015" y="690"/>
                    <a:pt x="3825" y="392"/>
                  </a:cubicBezTo>
                  <a:cubicBezTo>
                    <a:pt x="3640" y="137"/>
                    <a:pt x="3513" y="1"/>
                    <a:pt x="3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76"/>
            <p:cNvSpPr/>
            <p:nvPr/>
          </p:nvSpPr>
          <p:spPr>
            <a:xfrm>
              <a:off x="4588100" y="3810200"/>
              <a:ext cx="151250" cy="157975"/>
            </a:xfrm>
            <a:custGeom>
              <a:avLst/>
              <a:gdLst/>
              <a:ahLst/>
              <a:cxnLst/>
              <a:rect l="l" t="t" r="r" b="b"/>
              <a:pathLst>
                <a:path w="6050" h="6319" extrusionOk="0">
                  <a:moveTo>
                    <a:pt x="4588" y="1"/>
                  </a:moveTo>
                  <a:cubicBezTo>
                    <a:pt x="4476" y="1"/>
                    <a:pt x="4340" y="28"/>
                    <a:pt x="4178" y="82"/>
                  </a:cubicBezTo>
                  <a:cubicBezTo>
                    <a:pt x="3798" y="191"/>
                    <a:pt x="3500" y="354"/>
                    <a:pt x="3228" y="516"/>
                  </a:cubicBezTo>
                  <a:cubicBezTo>
                    <a:pt x="2957" y="733"/>
                    <a:pt x="2849" y="869"/>
                    <a:pt x="2876" y="1005"/>
                  </a:cubicBezTo>
                  <a:lnTo>
                    <a:pt x="3500" y="3202"/>
                  </a:lnTo>
                  <a:cubicBezTo>
                    <a:pt x="3662" y="3825"/>
                    <a:pt x="3771" y="4232"/>
                    <a:pt x="3771" y="4395"/>
                  </a:cubicBezTo>
                  <a:cubicBezTo>
                    <a:pt x="3771" y="4558"/>
                    <a:pt x="3689" y="4693"/>
                    <a:pt x="3554" y="4720"/>
                  </a:cubicBezTo>
                  <a:cubicBezTo>
                    <a:pt x="3520" y="4732"/>
                    <a:pt x="3488" y="4737"/>
                    <a:pt x="3459" y="4737"/>
                  </a:cubicBezTo>
                  <a:cubicBezTo>
                    <a:pt x="3347" y="4737"/>
                    <a:pt x="3266" y="4659"/>
                    <a:pt x="3201" y="4531"/>
                  </a:cubicBezTo>
                  <a:cubicBezTo>
                    <a:pt x="3120" y="4368"/>
                    <a:pt x="2984" y="3988"/>
                    <a:pt x="2822" y="3419"/>
                  </a:cubicBezTo>
                  <a:lnTo>
                    <a:pt x="2171" y="1140"/>
                  </a:lnTo>
                  <a:cubicBezTo>
                    <a:pt x="2143" y="1059"/>
                    <a:pt x="2116" y="1005"/>
                    <a:pt x="2008" y="923"/>
                  </a:cubicBezTo>
                  <a:cubicBezTo>
                    <a:pt x="1933" y="893"/>
                    <a:pt x="1835" y="872"/>
                    <a:pt x="1711" y="872"/>
                  </a:cubicBezTo>
                  <a:cubicBezTo>
                    <a:pt x="1610" y="872"/>
                    <a:pt x="1492" y="886"/>
                    <a:pt x="1357" y="923"/>
                  </a:cubicBezTo>
                  <a:cubicBezTo>
                    <a:pt x="950" y="1032"/>
                    <a:pt x="652" y="1194"/>
                    <a:pt x="380" y="1384"/>
                  </a:cubicBezTo>
                  <a:cubicBezTo>
                    <a:pt x="109" y="1574"/>
                    <a:pt x="1" y="1710"/>
                    <a:pt x="28" y="1845"/>
                  </a:cubicBezTo>
                  <a:lnTo>
                    <a:pt x="814" y="4666"/>
                  </a:lnTo>
                  <a:cubicBezTo>
                    <a:pt x="1004" y="5371"/>
                    <a:pt x="1384" y="5887"/>
                    <a:pt x="1926" y="6131"/>
                  </a:cubicBezTo>
                  <a:cubicBezTo>
                    <a:pt x="2221" y="6249"/>
                    <a:pt x="2548" y="6319"/>
                    <a:pt x="2916" y="6319"/>
                  </a:cubicBezTo>
                  <a:cubicBezTo>
                    <a:pt x="3225" y="6319"/>
                    <a:pt x="3562" y="6269"/>
                    <a:pt x="3934" y="6158"/>
                  </a:cubicBezTo>
                  <a:cubicBezTo>
                    <a:pt x="4747" y="5941"/>
                    <a:pt x="5317" y="5588"/>
                    <a:pt x="5615" y="5100"/>
                  </a:cubicBezTo>
                  <a:cubicBezTo>
                    <a:pt x="5968" y="4639"/>
                    <a:pt x="6049" y="4015"/>
                    <a:pt x="5832" y="3202"/>
                  </a:cubicBezTo>
                  <a:lnTo>
                    <a:pt x="5019" y="299"/>
                  </a:lnTo>
                  <a:cubicBezTo>
                    <a:pt x="4991" y="218"/>
                    <a:pt x="4964" y="164"/>
                    <a:pt x="4856" y="82"/>
                  </a:cubicBezTo>
                  <a:cubicBezTo>
                    <a:pt x="4788" y="28"/>
                    <a:pt x="4700" y="1"/>
                    <a:pt x="4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76"/>
            <p:cNvSpPr/>
            <p:nvPr/>
          </p:nvSpPr>
          <p:spPr>
            <a:xfrm>
              <a:off x="4756275" y="3802650"/>
              <a:ext cx="130225" cy="142525"/>
            </a:xfrm>
            <a:custGeom>
              <a:avLst/>
              <a:gdLst/>
              <a:ahLst/>
              <a:cxnLst/>
              <a:rect l="l" t="t" r="r" b="b"/>
              <a:pathLst>
                <a:path w="5209" h="5701" extrusionOk="0">
                  <a:moveTo>
                    <a:pt x="2577" y="1361"/>
                  </a:moveTo>
                  <a:cubicBezTo>
                    <a:pt x="2631" y="1361"/>
                    <a:pt x="2713" y="1361"/>
                    <a:pt x="2740" y="1388"/>
                  </a:cubicBezTo>
                  <a:cubicBezTo>
                    <a:pt x="2767" y="1442"/>
                    <a:pt x="2848" y="1496"/>
                    <a:pt x="2876" y="1632"/>
                  </a:cubicBezTo>
                  <a:cubicBezTo>
                    <a:pt x="2930" y="1768"/>
                    <a:pt x="2930" y="1930"/>
                    <a:pt x="2930" y="2174"/>
                  </a:cubicBezTo>
                  <a:cubicBezTo>
                    <a:pt x="2930" y="2419"/>
                    <a:pt x="2903" y="2581"/>
                    <a:pt x="2876" y="2717"/>
                  </a:cubicBezTo>
                  <a:cubicBezTo>
                    <a:pt x="2794" y="2853"/>
                    <a:pt x="2767" y="2934"/>
                    <a:pt x="2713" y="2961"/>
                  </a:cubicBezTo>
                  <a:cubicBezTo>
                    <a:pt x="2631" y="2988"/>
                    <a:pt x="2577" y="2988"/>
                    <a:pt x="2469" y="2988"/>
                  </a:cubicBezTo>
                  <a:lnTo>
                    <a:pt x="2252" y="2988"/>
                  </a:lnTo>
                  <a:lnTo>
                    <a:pt x="2333" y="1361"/>
                  </a:lnTo>
                  <a:close/>
                  <a:moveTo>
                    <a:pt x="2005" y="1"/>
                  </a:moveTo>
                  <a:cubicBezTo>
                    <a:pt x="753" y="1"/>
                    <a:pt x="136" y="113"/>
                    <a:pt x="136" y="357"/>
                  </a:cubicBezTo>
                  <a:lnTo>
                    <a:pt x="0" y="5484"/>
                  </a:lnTo>
                  <a:cubicBezTo>
                    <a:pt x="0" y="5538"/>
                    <a:pt x="27" y="5619"/>
                    <a:pt x="136" y="5646"/>
                  </a:cubicBezTo>
                  <a:cubicBezTo>
                    <a:pt x="190" y="5673"/>
                    <a:pt x="407" y="5701"/>
                    <a:pt x="733" y="5701"/>
                  </a:cubicBezTo>
                  <a:cubicBezTo>
                    <a:pt x="1085" y="5701"/>
                    <a:pt x="1411" y="5701"/>
                    <a:pt x="1709" y="5673"/>
                  </a:cubicBezTo>
                  <a:cubicBezTo>
                    <a:pt x="2035" y="5646"/>
                    <a:pt x="2197" y="5565"/>
                    <a:pt x="2197" y="5511"/>
                  </a:cubicBezTo>
                  <a:lnTo>
                    <a:pt x="2225" y="4317"/>
                  </a:lnTo>
                  <a:lnTo>
                    <a:pt x="2442" y="4317"/>
                  </a:lnTo>
                  <a:cubicBezTo>
                    <a:pt x="2577" y="4326"/>
                    <a:pt x="2701" y="4329"/>
                    <a:pt x="2814" y="4329"/>
                  </a:cubicBezTo>
                  <a:cubicBezTo>
                    <a:pt x="3041" y="4329"/>
                    <a:pt x="3228" y="4317"/>
                    <a:pt x="3391" y="4317"/>
                  </a:cubicBezTo>
                  <a:cubicBezTo>
                    <a:pt x="3554" y="4290"/>
                    <a:pt x="3716" y="4290"/>
                    <a:pt x="3825" y="4263"/>
                  </a:cubicBezTo>
                  <a:cubicBezTo>
                    <a:pt x="3933" y="4209"/>
                    <a:pt x="4096" y="4182"/>
                    <a:pt x="4259" y="4127"/>
                  </a:cubicBezTo>
                  <a:cubicBezTo>
                    <a:pt x="4422" y="4046"/>
                    <a:pt x="4639" y="3910"/>
                    <a:pt x="4801" y="3666"/>
                  </a:cubicBezTo>
                  <a:cubicBezTo>
                    <a:pt x="5045" y="3368"/>
                    <a:pt x="5181" y="2853"/>
                    <a:pt x="5208" y="2147"/>
                  </a:cubicBezTo>
                  <a:cubicBezTo>
                    <a:pt x="5208" y="1605"/>
                    <a:pt x="5154" y="1198"/>
                    <a:pt x="4964" y="873"/>
                  </a:cubicBezTo>
                  <a:cubicBezTo>
                    <a:pt x="4883" y="628"/>
                    <a:pt x="4639" y="411"/>
                    <a:pt x="4259" y="249"/>
                  </a:cubicBezTo>
                  <a:cubicBezTo>
                    <a:pt x="3960" y="113"/>
                    <a:pt x="3337" y="59"/>
                    <a:pt x="2442" y="5"/>
                  </a:cubicBezTo>
                  <a:cubicBezTo>
                    <a:pt x="2288" y="2"/>
                    <a:pt x="2143" y="1"/>
                    <a:pt x="2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76"/>
            <p:cNvSpPr/>
            <p:nvPr/>
          </p:nvSpPr>
          <p:spPr>
            <a:xfrm>
              <a:off x="4924450" y="3847050"/>
              <a:ext cx="149875" cy="162975"/>
            </a:xfrm>
            <a:custGeom>
              <a:avLst/>
              <a:gdLst/>
              <a:ahLst/>
              <a:cxnLst/>
              <a:rect l="l" t="t" r="r" b="b"/>
              <a:pathLst>
                <a:path w="5995" h="6519" extrusionOk="0">
                  <a:moveTo>
                    <a:pt x="4014" y="2026"/>
                  </a:moveTo>
                  <a:lnTo>
                    <a:pt x="4177" y="2107"/>
                  </a:lnTo>
                  <a:lnTo>
                    <a:pt x="3689" y="3463"/>
                  </a:lnTo>
                  <a:lnTo>
                    <a:pt x="3282" y="3301"/>
                  </a:lnTo>
                  <a:lnTo>
                    <a:pt x="4014" y="2026"/>
                  </a:lnTo>
                  <a:close/>
                  <a:moveTo>
                    <a:pt x="3668" y="0"/>
                  </a:moveTo>
                  <a:cubicBezTo>
                    <a:pt x="3602" y="0"/>
                    <a:pt x="3557" y="15"/>
                    <a:pt x="3526" y="46"/>
                  </a:cubicBezTo>
                  <a:cubicBezTo>
                    <a:pt x="3391" y="209"/>
                    <a:pt x="2794" y="887"/>
                    <a:pt x="1736" y="2080"/>
                  </a:cubicBezTo>
                  <a:cubicBezTo>
                    <a:pt x="678" y="3246"/>
                    <a:pt x="136" y="3897"/>
                    <a:pt x="81" y="4006"/>
                  </a:cubicBezTo>
                  <a:cubicBezTo>
                    <a:pt x="0" y="4114"/>
                    <a:pt x="109" y="4250"/>
                    <a:pt x="326" y="4413"/>
                  </a:cubicBezTo>
                  <a:cubicBezTo>
                    <a:pt x="515" y="4576"/>
                    <a:pt x="787" y="4738"/>
                    <a:pt x="1166" y="4928"/>
                  </a:cubicBezTo>
                  <a:cubicBezTo>
                    <a:pt x="1546" y="5064"/>
                    <a:pt x="1763" y="5145"/>
                    <a:pt x="1953" y="5145"/>
                  </a:cubicBezTo>
                  <a:cubicBezTo>
                    <a:pt x="1989" y="5157"/>
                    <a:pt x="2023" y="5162"/>
                    <a:pt x="2056" y="5162"/>
                  </a:cubicBezTo>
                  <a:cubicBezTo>
                    <a:pt x="2171" y="5162"/>
                    <a:pt x="2263" y="5094"/>
                    <a:pt x="2306" y="5010"/>
                  </a:cubicBezTo>
                  <a:lnTo>
                    <a:pt x="2523" y="4603"/>
                  </a:lnTo>
                  <a:lnTo>
                    <a:pt x="3228" y="4928"/>
                  </a:lnTo>
                  <a:lnTo>
                    <a:pt x="3065" y="5416"/>
                  </a:lnTo>
                  <a:cubicBezTo>
                    <a:pt x="2984" y="5633"/>
                    <a:pt x="3391" y="5932"/>
                    <a:pt x="4231" y="6311"/>
                  </a:cubicBezTo>
                  <a:cubicBezTo>
                    <a:pt x="4553" y="6440"/>
                    <a:pt x="4824" y="6518"/>
                    <a:pt x="5004" y="6518"/>
                  </a:cubicBezTo>
                  <a:cubicBezTo>
                    <a:pt x="5051" y="6518"/>
                    <a:pt x="5093" y="6513"/>
                    <a:pt x="5127" y="6501"/>
                  </a:cubicBezTo>
                  <a:cubicBezTo>
                    <a:pt x="5235" y="6474"/>
                    <a:pt x="5262" y="6447"/>
                    <a:pt x="5289" y="6420"/>
                  </a:cubicBezTo>
                  <a:cubicBezTo>
                    <a:pt x="5316" y="6366"/>
                    <a:pt x="5560" y="4603"/>
                    <a:pt x="5994" y="1158"/>
                  </a:cubicBezTo>
                  <a:cubicBezTo>
                    <a:pt x="5994" y="995"/>
                    <a:pt x="5805" y="805"/>
                    <a:pt x="5398" y="615"/>
                  </a:cubicBezTo>
                  <a:cubicBezTo>
                    <a:pt x="4964" y="398"/>
                    <a:pt x="4557" y="263"/>
                    <a:pt x="4177" y="127"/>
                  </a:cubicBezTo>
                  <a:cubicBezTo>
                    <a:pt x="3940" y="42"/>
                    <a:pt x="3777" y="0"/>
                    <a:pt x="3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76"/>
            <p:cNvSpPr/>
            <p:nvPr/>
          </p:nvSpPr>
          <p:spPr>
            <a:xfrm>
              <a:off x="5055325" y="3912575"/>
              <a:ext cx="172250" cy="184625"/>
            </a:xfrm>
            <a:custGeom>
              <a:avLst/>
              <a:gdLst/>
              <a:ahLst/>
              <a:cxnLst/>
              <a:rect l="l" t="t" r="r" b="b"/>
              <a:pathLst>
                <a:path w="6890" h="7385" extrusionOk="0">
                  <a:moveTo>
                    <a:pt x="4530" y="2226"/>
                  </a:moveTo>
                  <a:lnTo>
                    <a:pt x="4747" y="2389"/>
                  </a:lnTo>
                  <a:cubicBezTo>
                    <a:pt x="4801" y="2470"/>
                    <a:pt x="4855" y="2578"/>
                    <a:pt x="4855" y="2714"/>
                  </a:cubicBezTo>
                  <a:cubicBezTo>
                    <a:pt x="4855" y="2850"/>
                    <a:pt x="4774" y="3012"/>
                    <a:pt x="4611" y="3175"/>
                  </a:cubicBezTo>
                  <a:cubicBezTo>
                    <a:pt x="4422" y="3416"/>
                    <a:pt x="4244" y="3526"/>
                    <a:pt x="4077" y="3526"/>
                  </a:cubicBezTo>
                  <a:cubicBezTo>
                    <a:pt x="3980" y="3526"/>
                    <a:pt x="3887" y="3489"/>
                    <a:pt x="3797" y="3419"/>
                  </a:cubicBezTo>
                  <a:lnTo>
                    <a:pt x="3635" y="3284"/>
                  </a:lnTo>
                  <a:lnTo>
                    <a:pt x="4530" y="2226"/>
                  </a:lnTo>
                  <a:close/>
                  <a:moveTo>
                    <a:pt x="3552" y="1"/>
                  </a:moveTo>
                  <a:cubicBezTo>
                    <a:pt x="3498" y="1"/>
                    <a:pt x="3455" y="19"/>
                    <a:pt x="3418" y="56"/>
                  </a:cubicBezTo>
                  <a:lnTo>
                    <a:pt x="27" y="3880"/>
                  </a:lnTo>
                  <a:cubicBezTo>
                    <a:pt x="0" y="3962"/>
                    <a:pt x="0" y="4016"/>
                    <a:pt x="27" y="4124"/>
                  </a:cubicBezTo>
                  <a:cubicBezTo>
                    <a:pt x="54" y="4233"/>
                    <a:pt x="244" y="4396"/>
                    <a:pt x="461" y="4613"/>
                  </a:cubicBezTo>
                  <a:cubicBezTo>
                    <a:pt x="705" y="4830"/>
                    <a:pt x="976" y="5047"/>
                    <a:pt x="1248" y="5209"/>
                  </a:cubicBezTo>
                  <a:cubicBezTo>
                    <a:pt x="1455" y="5375"/>
                    <a:pt x="1599" y="5446"/>
                    <a:pt x="1679" y="5446"/>
                  </a:cubicBezTo>
                  <a:cubicBezTo>
                    <a:pt x="1704" y="5446"/>
                    <a:pt x="1723" y="5439"/>
                    <a:pt x="1736" y="5426"/>
                  </a:cubicBezTo>
                  <a:lnTo>
                    <a:pt x="2848" y="4179"/>
                  </a:lnTo>
                  <a:lnTo>
                    <a:pt x="2957" y="4287"/>
                  </a:lnTo>
                  <a:lnTo>
                    <a:pt x="2224" y="5860"/>
                  </a:lnTo>
                  <a:cubicBezTo>
                    <a:pt x="2197" y="5915"/>
                    <a:pt x="2224" y="6023"/>
                    <a:pt x="2306" y="6132"/>
                  </a:cubicBezTo>
                  <a:cubicBezTo>
                    <a:pt x="2360" y="6240"/>
                    <a:pt x="2495" y="6349"/>
                    <a:pt x="2740" y="6566"/>
                  </a:cubicBezTo>
                  <a:cubicBezTo>
                    <a:pt x="3362" y="7102"/>
                    <a:pt x="3781" y="7384"/>
                    <a:pt x="4023" y="7384"/>
                  </a:cubicBezTo>
                  <a:cubicBezTo>
                    <a:pt x="4086" y="7384"/>
                    <a:pt x="4138" y="7365"/>
                    <a:pt x="4177" y="7325"/>
                  </a:cubicBezTo>
                  <a:cubicBezTo>
                    <a:pt x="4340" y="7135"/>
                    <a:pt x="4503" y="6457"/>
                    <a:pt x="4665" y="5345"/>
                  </a:cubicBezTo>
                  <a:cubicBezTo>
                    <a:pt x="4726" y="5351"/>
                    <a:pt x="4790" y="5354"/>
                    <a:pt x="4855" y="5354"/>
                  </a:cubicBezTo>
                  <a:cubicBezTo>
                    <a:pt x="5080" y="5354"/>
                    <a:pt x="5323" y="5315"/>
                    <a:pt x="5533" y="5209"/>
                  </a:cubicBezTo>
                  <a:cubicBezTo>
                    <a:pt x="5805" y="5074"/>
                    <a:pt x="6103" y="4830"/>
                    <a:pt x="6374" y="4531"/>
                  </a:cubicBezTo>
                  <a:cubicBezTo>
                    <a:pt x="6645" y="4206"/>
                    <a:pt x="6808" y="3935"/>
                    <a:pt x="6835" y="3636"/>
                  </a:cubicBezTo>
                  <a:cubicBezTo>
                    <a:pt x="6889" y="3528"/>
                    <a:pt x="6889" y="3365"/>
                    <a:pt x="6889" y="3256"/>
                  </a:cubicBezTo>
                  <a:cubicBezTo>
                    <a:pt x="6889" y="3121"/>
                    <a:pt x="6835" y="2985"/>
                    <a:pt x="6781" y="2850"/>
                  </a:cubicBezTo>
                  <a:cubicBezTo>
                    <a:pt x="6700" y="2687"/>
                    <a:pt x="6645" y="2578"/>
                    <a:pt x="6564" y="2470"/>
                  </a:cubicBezTo>
                  <a:cubicBezTo>
                    <a:pt x="6510" y="2334"/>
                    <a:pt x="6374" y="2199"/>
                    <a:pt x="6238" y="2063"/>
                  </a:cubicBezTo>
                  <a:cubicBezTo>
                    <a:pt x="6076" y="1927"/>
                    <a:pt x="5940" y="1792"/>
                    <a:pt x="5832" y="1683"/>
                  </a:cubicBezTo>
                  <a:cubicBezTo>
                    <a:pt x="5696" y="1575"/>
                    <a:pt x="5452" y="1331"/>
                    <a:pt x="5045" y="1005"/>
                  </a:cubicBezTo>
                  <a:cubicBezTo>
                    <a:pt x="4638" y="625"/>
                    <a:pt x="4313" y="354"/>
                    <a:pt x="3987" y="191"/>
                  </a:cubicBezTo>
                  <a:cubicBezTo>
                    <a:pt x="3791" y="67"/>
                    <a:pt x="3654" y="1"/>
                    <a:pt x="3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76"/>
            <p:cNvSpPr/>
            <p:nvPr/>
          </p:nvSpPr>
          <p:spPr>
            <a:xfrm>
              <a:off x="5168550" y="4031675"/>
              <a:ext cx="164800" cy="142800"/>
            </a:xfrm>
            <a:custGeom>
              <a:avLst/>
              <a:gdLst/>
              <a:ahLst/>
              <a:cxnLst/>
              <a:rect l="l" t="t" r="r" b="b"/>
              <a:pathLst>
                <a:path w="6592" h="5712" extrusionOk="0">
                  <a:moveTo>
                    <a:pt x="4064" y="1"/>
                  </a:moveTo>
                  <a:cubicBezTo>
                    <a:pt x="3996" y="1"/>
                    <a:pt x="3908" y="14"/>
                    <a:pt x="3798" y="39"/>
                  </a:cubicBezTo>
                  <a:cubicBezTo>
                    <a:pt x="3554" y="120"/>
                    <a:pt x="3364" y="201"/>
                    <a:pt x="3093" y="391"/>
                  </a:cubicBezTo>
                  <a:cubicBezTo>
                    <a:pt x="2822" y="554"/>
                    <a:pt x="2659" y="690"/>
                    <a:pt x="2550" y="798"/>
                  </a:cubicBezTo>
                  <a:cubicBezTo>
                    <a:pt x="2442" y="879"/>
                    <a:pt x="2415" y="988"/>
                    <a:pt x="2442" y="1015"/>
                  </a:cubicBezTo>
                  <a:lnTo>
                    <a:pt x="3039" y="1964"/>
                  </a:lnTo>
                  <a:lnTo>
                    <a:pt x="109" y="3809"/>
                  </a:lnTo>
                  <a:cubicBezTo>
                    <a:pt x="28" y="3836"/>
                    <a:pt x="1" y="3917"/>
                    <a:pt x="28" y="3999"/>
                  </a:cubicBezTo>
                  <a:cubicBezTo>
                    <a:pt x="82" y="4080"/>
                    <a:pt x="163" y="4270"/>
                    <a:pt x="353" y="4541"/>
                  </a:cubicBezTo>
                  <a:cubicBezTo>
                    <a:pt x="516" y="4867"/>
                    <a:pt x="706" y="5084"/>
                    <a:pt x="923" y="5355"/>
                  </a:cubicBezTo>
                  <a:cubicBezTo>
                    <a:pt x="1118" y="5599"/>
                    <a:pt x="1248" y="5711"/>
                    <a:pt x="1331" y="5711"/>
                  </a:cubicBezTo>
                  <a:cubicBezTo>
                    <a:pt x="1340" y="5711"/>
                    <a:pt x="1349" y="5710"/>
                    <a:pt x="1357" y="5707"/>
                  </a:cubicBezTo>
                  <a:lnTo>
                    <a:pt x="4232" y="3863"/>
                  </a:lnTo>
                  <a:lnTo>
                    <a:pt x="4774" y="4731"/>
                  </a:lnTo>
                  <a:cubicBezTo>
                    <a:pt x="4802" y="4758"/>
                    <a:pt x="4856" y="4772"/>
                    <a:pt x="4934" y="4772"/>
                  </a:cubicBezTo>
                  <a:cubicBezTo>
                    <a:pt x="5012" y="4772"/>
                    <a:pt x="5114" y="4758"/>
                    <a:pt x="5236" y="4731"/>
                  </a:cubicBezTo>
                  <a:cubicBezTo>
                    <a:pt x="5453" y="4650"/>
                    <a:pt x="5697" y="4514"/>
                    <a:pt x="5941" y="4378"/>
                  </a:cubicBezTo>
                  <a:cubicBezTo>
                    <a:pt x="6185" y="4243"/>
                    <a:pt x="6348" y="4107"/>
                    <a:pt x="6456" y="3999"/>
                  </a:cubicBezTo>
                  <a:cubicBezTo>
                    <a:pt x="6538" y="3917"/>
                    <a:pt x="6592" y="3809"/>
                    <a:pt x="6538" y="3727"/>
                  </a:cubicBezTo>
                  <a:lnTo>
                    <a:pt x="4232" y="66"/>
                  </a:lnTo>
                  <a:cubicBezTo>
                    <a:pt x="4202" y="21"/>
                    <a:pt x="4148" y="1"/>
                    <a:pt x="40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76"/>
            <p:cNvSpPr/>
            <p:nvPr/>
          </p:nvSpPr>
          <p:spPr>
            <a:xfrm>
              <a:off x="5245175" y="4357200"/>
              <a:ext cx="150575" cy="171150"/>
            </a:xfrm>
            <a:custGeom>
              <a:avLst/>
              <a:gdLst/>
              <a:ahLst/>
              <a:cxnLst/>
              <a:rect l="l" t="t" r="r" b="b"/>
              <a:pathLst>
                <a:path w="6023" h="6846" extrusionOk="0">
                  <a:moveTo>
                    <a:pt x="665" y="0"/>
                  </a:moveTo>
                  <a:cubicBezTo>
                    <a:pt x="600" y="0"/>
                    <a:pt x="564" y="35"/>
                    <a:pt x="543" y="118"/>
                  </a:cubicBezTo>
                  <a:cubicBezTo>
                    <a:pt x="516" y="200"/>
                    <a:pt x="462" y="390"/>
                    <a:pt x="435" y="607"/>
                  </a:cubicBezTo>
                  <a:cubicBezTo>
                    <a:pt x="408" y="851"/>
                    <a:pt x="353" y="1068"/>
                    <a:pt x="353" y="1203"/>
                  </a:cubicBezTo>
                  <a:cubicBezTo>
                    <a:pt x="326" y="1881"/>
                    <a:pt x="353" y="2207"/>
                    <a:pt x="516" y="2315"/>
                  </a:cubicBezTo>
                  <a:cubicBezTo>
                    <a:pt x="923" y="2342"/>
                    <a:pt x="1655" y="2370"/>
                    <a:pt x="2740" y="2370"/>
                  </a:cubicBezTo>
                  <a:lnTo>
                    <a:pt x="2740" y="2451"/>
                  </a:lnTo>
                  <a:lnTo>
                    <a:pt x="652" y="2641"/>
                  </a:lnTo>
                  <a:cubicBezTo>
                    <a:pt x="543" y="2641"/>
                    <a:pt x="462" y="2695"/>
                    <a:pt x="435" y="2722"/>
                  </a:cubicBezTo>
                  <a:cubicBezTo>
                    <a:pt x="408" y="2749"/>
                    <a:pt x="380" y="2885"/>
                    <a:pt x="326" y="3129"/>
                  </a:cubicBezTo>
                  <a:cubicBezTo>
                    <a:pt x="299" y="3319"/>
                    <a:pt x="299" y="3536"/>
                    <a:pt x="326" y="3644"/>
                  </a:cubicBezTo>
                  <a:cubicBezTo>
                    <a:pt x="380" y="3726"/>
                    <a:pt x="435" y="3807"/>
                    <a:pt x="516" y="3834"/>
                  </a:cubicBezTo>
                  <a:lnTo>
                    <a:pt x="2550" y="4458"/>
                  </a:lnTo>
                  <a:lnTo>
                    <a:pt x="2550" y="4512"/>
                  </a:lnTo>
                  <a:cubicBezTo>
                    <a:pt x="1492" y="4323"/>
                    <a:pt x="733" y="4187"/>
                    <a:pt x="326" y="4133"/>
                  </a:cubicBezTo>
                  <a:cubicBezTo>
                    <a:pt x="317" y="4131"/>
                    <a:pt x="308" y="4130"/>
                    <a:pt x="299" y="4130"/>
                  </a:cubicBezTo>
                  <a:cubicBezTo>
                    <a:pt x="152" y="4130"/>
                    <a:pt x="53" y="4347"/>
                    <a:pt x="28" y="4757"/>
                  </a:cubicBezTo>
                  <a:cubicBezTo>
                    <a:pt x="1" y="5190"/>
                    <a:pt x="1" y="5570"/>
                    <a:pt x="1" y="5869"/>
                  </a:cubicBezTo>
                  <a:cubicBezTo>
                    <a:pt x="28" y="6167"/>
                    <a:pt x="55" y="6357"/>
                    <a:pt x="136" y="6357"/>
                  </a:cubicBezTo>
                  <a:lnTo>
                    <a:pt x="5208" y="6845"/>
                  </a:lnTo>
                  <a:cubicBezTo>
                    <a:pt x="5290" y="6845"/>
                    <a:pt x="5398" y="6791"/>
                    <a:pt x="5453" y="6628"/>
                  </a:cubicBezTo>
                  <a:cubicBezTo>
                    <a:pt x="5534" y="6438"/>
                    <a:pt x="5588" y="6167"/>
                    <a:pt x="5615" y="5814"/>
                  </a:cubicBezTo>
                  <a:cubicBezTo>
                    <a:pt x="5670" y="5435"/>
                    <a:pt x="5670" y="5055"/>
                    <a:pt x="5561" y="4757"/>
                  </a:cubicBezTo>
                  <a:cubicBezTo>
                    <a:pt x="5453" y="4458"/>
                    <a:pt x="5344" y="4268"/>
                    <a:pt x="5208" y="4214"/>
                  </a:cubicBezTo>
                  <a:lnTo>
                    <a:pt x="3283" y="3509"/>
                  </a:lnTo>
                  <a:lnTo>
                    <a:pt x="3283" y="3427"/>
                  </a:lnTo>
                  <a:lnTo>
                    <a:pt x="5425" y="3102"/>
                  </a:lnTo>
                  <a:cubicBezTo>
                    <a:pt x="5507" y="3102"/>
                    <a:pt x="5670" y="2993"/>
                    <a:pt x="5751" y="2858"/>
                  </a:cubicBezTo>
                  <a:cubicBezTo>
                    <a:pt x="5887" y="2722"/>
                    <a:pt x="5968" y="2451"/>
                    <a:pt x="5995" y="2071"/>
                  </a:cubicBezTo>
                  <a:cubicBezTo>
                    <a:pt x="6022" y="1692"/>
                    <a:pt x="6022" y="1366"/>
                    <a:pt x="5995" y="1013"/>
                  </a:cubicBezTo>
                  <a:cubicBezTo>
                    <a:pt x="5968" y="688"/>
                    <a:pt x="5887" y="525"/>
                    <a:pt x="5751" y="525"/>
                  </a:cubicBezTo>
                  <a:lnTo>
                    <a:pt x="733" y="10"/>
                  </a:lnTo>
                  <a:cubicBezTo>
                    <a:pt x="707" y="3"/>
                    <a:pt x="685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76"/>
            <p:cNvSpPr/>
            <p:nvPr/>
          </p:nvSpPr>
          <p:spPr>
            <a:xfrm>
              <a:off x="5183475" y="4519075"/>
              <a:ext cx="164125" cy="148325"/>
            </a:xfrm>
            <a:custGeom>
              <a:avLst/>
              <a:gdLst/>
              <a:ahLst/>
              <a:cxnLst/>
              <a:rect l="l" t="t" r="r" b="b"/>
              <a:pathLst>
                <a:path w="6565" h="5933" extrusionOk="0">
                  <a:moveTo>
                    <a:pt x="3282" y="3218"/>
                  </a:moveTo>
                  <a:lnTo>
                    <a:pt x="4530" y="3978"/>
                  </a:lnTo>
                  <a:lnTo>
                    <a:pt x="4476" y="4140"/>
                  </a:lnTo>
                  <a:lnTo>
                    <a:pt x="3120" y="3625"/>
                  </a:lnTo>
                  <a:lnTo>
                    <a:pt x="3282" y="3218"/>
                  </a:lnTo>
                  <a:close/>
                  <a:moveTo>
                    <a:pt x="2534" y="1"/>
                  </a:moveTo>
                  <a:cubicBezTo>
                    <a:pt x="2439" y="1"/>
                    <a:pt x="2327" y="83"/>
                    <a:pt x="2197" y="234"/>
                  </a:cubicBezTo>
                  <a:cubicBezTo>
                    <a:pt x="2035" y="451"/>
                    <a:pt x="1845" y="750"/>
                    <a:pt x="1682" y="1102"/>
                  </a:cubicBezTo>
                  <a:cubicBezTo>
                    <a:pt x="1519" y="1455"/>
                    <a:pt x="1411" y="1699"/>
                    <a:pt x="1411" y="1862"/>
                  </a:cubicBezTo>
                  <a:cubicBezTo>
                    <a:pt x="1384" y="1997"/>
                    <a:pt x="1438" y="2133"/>
                    <a:pt x="1628" y="2187"/>
                  </a:cubicBezTo>
                  <a:lnTo>
                    <a:pt x="1980" y="2404"/>
                  </a:lnTo>
                  <a:lnTo>
                    <a:pt x="1655" y="3082"/>
                  </a:lnTo>
                  <a:lnTo>
                    <a:pt x="1140" y="2920"/>
                  </a:lnTo>
                  <a:cubicBezTo>
                    <a:pt x="1120" y="2908"/>
                    <a:pt x="1098" y="2902"/>
                    <a:pt x="1075" y="2902"/>
                  </a:cubicBezTo>
                  <a:cubicBezTo>
                    <a:pt x="880" y="2902"/>
                    <a:pt x="581" y="3310"/>
                    <a:pt x="217" y="4086"/>
                  </a:cubicBezTo>
                  <a:cubicBezTo>
                    <a:pt x="55" y="4493"/>
                    <a:pt x="0" y="4791"/>
                    <a:pt x="28" y="4954"/>
                  </a:cubicBezTo>
                  <a:cubicBezTo>
                    <a:pt x="55" y="5062"/>
                    <a:pt x="82" y="5090"/>
                    <a:pt x="136" y="5117"/>
                  </a:cubicBezTo>
                  <a:cubicBezTo>
                    <a:pt x="190" y="5171"/>
                    <a:pt x="1926" y="5442"/>
                    <a:pt x="5371" y="5930"/>
                  </a:cubicBezTo>
                  <a:cubicBezTo>
                    <a:pt x="5383" y="5932"/>
                    <a:pt x="5395" y="5933"/>
                    <a:pt x="5407" y="5933"/>
                  </a:cubicBezTo>
                  <a:cubicBezTo>
                    <a:pt x="5584" y="5933"/>
                    <a:pt x="5761" y="5742"/>
                    <a:pt x="5913" y="5361"/>
                  </a:cubicBezTo>
                  <a:cubicBezTo>
                    <a:pt x="6103" y="4954"/>
                    <a:pt x="6266" y="4547"/>
                    <a:pt x="6402" y="4167"/>
                  </a:cubicBezTo>
                  <a:cubicBezTo>
                    <a:pt x="6510" y="3815"/>
                    <a:pt x="6564" y="3598"/>
                    <a:pt x="6510" y="3544"/>
                  </a:cubicBezTo>
                  <a:cubicBezTo>
                    <a:pt x="6320" y="3408"/>
                    <a:pt x="5642" y="2757"/>
                    <a:pt x="4503" y="1699"/>
                  </a:cubicBezTo>
                  <a:cubicBezTo>
                    <a:pt x="3337" y="614"/>
                    <a:pt x="2713" y="72"/>
                    <a:pt x="2604" y="17"/>
                  </a:cubicBezTo>
                  <a:cubicBezTo>
                    <a:pt x="2582" y="6"/>
                    <a:pt x="2559" y="1"/>
                    <a:pt x="2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76"/>
            <p:cNvSpPr/>
            <p:nvPr/>
          </p:nvSpPr>
          <p:spPr>
            <a:xfrm>
              <a:off x="5107525" y="4647250"/>
              <a:ext cx="168875" cy="174025"/>
            </a:xfrm>
            <a:custGeom>
              <a:avLst/>
              <a:gdLst/>
              <a:ahLst/>
              <a:cxnLst/>
              <a:rect l="l" t="t" r="r" b="b"/>
              <a:pathLst>
                <a:path w="6755" h="6961" extrusionOk="0">
                  <a:moveTo>
                    <a:pt x="2884" y="1"/>
                  </a:moveTo>
                  <a:cubicBezTo>
                    <a:pt x="2854" y="1"/>
                    <a:pt x="2824" y="7"/>
                    <a:pt x="2794" y="17"/>
                  </a:cubicBezTo>
                  <a:cubicBezTo>
                    <a:pt x="2686" y="71"/>
                    <a:pt x="2523" y="207"/>
                    <a:pt x="2306" y="424"/>
                  </a:cubicBezTo>
                  <a:cubicBezTo>
                    <a:pt x="2116" y="695"/>
                    <a:pt x="1899" y="939"/>
                    <a:pt x="1709" y="1210"/>
                  </a:cubicBezTo>
                  <a:cubicBezTo>
                    <a:pt x="1492" y="1482"/>
                    <a:pt x="1438" y="1671"/>
                    <a:pt x="1519" y="1671"/>
                  </a:cubicBezTo>
                  <a:lnTo>
                    <a:pt x="2306" y="2377"/>
                  </a:lnTo>
                  <a:lnTo>
                    <a:pt x="2387" y="2756"/>
                  </a:lnTo>
                  <a:cubicBezTo>
                    <a:pt x="1845" y="2539"/>
                    <a:pt x="1384" y="2404"/>
                    <a:pt x="1085" y="2349"/>
                  </a:cubicBezTo>
                  <a:cubicBezTo>
                    <a:pt x="936" y="2309"/>
                    <a:pt x="821" y="2288"/>
                    <a:pt x="733" y="2288"/>
                  </a:cubicBezTo>
                  <a:cubicBezTo>
                    <a:pt x="645" y="2288"/>
                    <a:pt x="584" y="2309"/>
                    <a:pt x="543" y="2349"/>
                  </a:cubicBezTo>
                  <a:cubicBezTo>
                    <a:pt x="435" y="2431"/>
                    <a:pt x="353" y="2648"/>
                    <a:pt x="245" y="2919"/>
                  </a:cubicBezTo>
                  <a:cubicBezTo>
                    <a:pt x="136" y="3190"/>
                    <a:pt x="82" y="3489"/>
                    <a:pt x="28" y="3787"/>
                  </a:cubicBezTo>
                  <a:cubicBezTo>
                    <a:pt x="1" y="4113"/>
                    <a:pt x="28" y="4302"/>
                    <a:pt x="136" y="4411"/>
                  </a:cubicBezTo>
                  <a:cubicBezTo>
                    <a:pt x="245" y="4465"/>
                    <a:pt x="516" y="4546"/>
                    <a:pt x="923" y="4574"/>
                  </a:cubicBezTo>
                  <a:cubicBezTo>
                    <a:pt x="1330" y="4601"/>
                    <a:pt x="1628" y="4601"/>
                    <a:pt x="1872" y="4601"/>
                  </a:cubicBezTo>
                  <a:lnTo>
                    <a:pt x="2415" y="4601"/>
                  </a:lnTo>
                  <a:cubicBezTo>
                    <a:pt x="2469" y="5279"/>
                    <a:pt x="2577" y="5794"/>
                    <a:pt x="2659" y="6174"/>
                  </a:cubicBezTo>
                  <a:cubicBezTo>
                    <a:pt x="2713" y="6499"/>
                    <a:pt x="2821" y="6744"/>
                    <a:pt x="2876" y="6825"/>
                  </a:cubicBezTo>
                  <a:cubicBezTo>
                    <a:pt x="3011" y="6961"/>
                    <a:pt x="3147" y="6961"/>
                    <a:pt x="3391" y="6961"/>
                  </a:cubicBezTo>
                  <a:cubicBezTo>
                    <a:pt x="3635" y="6961"/>
                    <a:pt x="3825" y="6852"/>
                    <a:pt x="4042" y="6744"/>
                  </a:cubicBezTo>
                  <a:cubicBezTo>
                    <a:pt x="4476" y="6499"/>
                    <a:pt x="4774" y="6310"/>
                    <a:pt x="4964" y="6093"/>
                  </a:cubicBezTo>
                  <a:cubicBezTo>
                    <a:pt x="5046" y="6011"/>
                    <a:pt x="4910" y="5550"/>
                    <a:pt x="4557" y="4818"/>
                  </a:cubicBezTo>
                  <a:cubicBezTo>
                    <a:pt x="4340" y="4438"/>
                    <a:pt x="4232" y="4248"/>
                    <a:pt x="4205" y="4194"/>
                  </a:cubicBezTo>
                  <a:lnTo>
                    <a:pt x="4232" y="4167"/>
                  </a:lnTo>
                  <a:lnTo>
                    <a:pt x="5235" y="5062"/>
                  </a:lnTo>
                  <a:cubicBezTo>
                    <a:pt x="5263" y="5116"/>
                    <a:pt x="5371" y="5143"/>
                    <a:pt x="5452" y="5143"/>
                  </a:cubicBezTo>
                  <a:cubicBezTo>
                    <a:pt x="5642" y="5143"/>
                    <a:pt x="5832" y="5062"/>
                    <a:pt x="6049" y="4818"/>
                  </a:cubicBezTo>
                  <a:cubicBezTo>
                    <a:pt x="6320" y="4519"/>
                    <a:pt x="6483" y="4248"/>
                    <a:pt x="6619" y="3923"/>
                  </a:cubicBezTo>
                  <a:cubicBezTo>
                    <a:pt x="6754" y="3624"/>
                    <a:pt x="6754" y="3462"/>
                    <a:pt x="6646" y="3353"/>
                  </a:cubicBezTo>
                  <a:lnTo>
                    <a:pt x="3038" y="71"/>
                  </a:lnTo>
                  <a:cubicBezTo>
                    <a:pt x="2987" y="19"/>
                    <a:pt x="2935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76"/>
            <p:cNvSpPr/>
            <p:nvPr/>
          </p:nvSpPr>
          <p:spPr>
            <a:xfrm>
              <a:off x="4999025" y="4743275"/>
              <a:ext cx="159375" cy="170525"/>
            </a:xfrm>
            <a:custGeom>
              <a:avLst/>
              <a:gdLst/>
              <a:ahLst/>
              <a:cxnLst/>
              <a:rect l="l" t="t" r="r" b="b"/>
              <a:pathLst>
                <a:path w="6375" h="6821" extrusionOk="0">
                  <a:moveTo>
                    <a:pt x="3418" y="0"/>
                  </a:moveTo>
                  <a:cubicBezTo>
                    <a:pt x="3337" y="27"/>
                    <a:pt x="3201" y="82"/>
                    <a:pt x="2957" y="217"/>
                  </a:cubicBezTo>
                  <a:lnTo>
                    <a:pt x="82" y="2035"/>
                  </a:lnTo>
                  <a:cubicBezTo>
                    <a:pt x="1" y="2062"/>
                    <a:pt x="82" y="2197"/>
                    <a:pt x="109" y="2360"/>
                  </a:cubicBezTo>
                  <a:cubicBezTo>
                    <a:pt x="136" y="2523"/>
                    <a:pt x="272" y="2794"/>
                    <a:pt x="489" y="3120"/>
                  </a:cubicBezTo>
                  <a:cubicBezTo>
                    <a:pt x="642" y="3361"/>
                    <a:pt x="760" y="3495"/>
                    <a:pt x="857" y="3495"/>
                  </a:cubicBezTo>
                  <a:cubicBezTo>
                    <a:pt x="880" y="3495"/>
                    <a:pt x="902" y="3488"/>
                    <a:pt x="923" y="3472"/>
                  </a:cubicBezTo>
                  <a:cubicBezTo>
                    <a:pt x="1194" y="3309"/>
                    <a:pt x="1737" y="2930"/>
                    <a:pt x="2496" y="2387"/>
                  </a:cubicBezTo>
                  <a:lnTo>
                    <a:pt x="2767" y="2848"/>
                  </a:lnTo>
                  <a:lnTo>
                    <a:pt x="1493" y="3581"/>
                  </a:lnTo>
                  <a:cubicBezTo>
                    <a:pt x="1411" y="3608"/>
                    <a:pt x="1411" y="3743"/>
                    <a:pt x="1438" y="3933"/>
                  </a:cubicBezTo>
                  <a:cubicBezTo>
                    <a:pt x="1493" y="4096"/>
                    <a:pt x="1601" y="4340"/>
                    <a:pt x="1764" y="4611"/>
                  </a:cubicBezTo>
                  <a:cubicBezTo>
                    <a:pt x="1917" y="4830"/>
                    <a:pt x="2035" y="4926"/>
                    <a:pt x="2146" y="4926"/>
                  </a:cubicBezTo>
                  <a:cubicBezTo>
                    <a:pt x="2173" y="4926"/>
                    <a:pt x="2199" y="4920"/>
                    <a:pt x="2225" y="4910"/>
                  </a:cubicBezTo>
                  <a:cubicBezTo>
                    <a:pt x="2415" y="4774"/>
                    <a:pt x="2849" y="4503"/>
                    <a:pt x="3500" y="4069"/>
                  </a:cubicBezTo>
                  <a:lnTo>
                    <a:pt x="3771" y="4503"/>
                  </a:lnTo>
                  <a:cubicBezTo>
                    <a:pt x="3066" y="4883"/>
                    <a:pt x="2550" y="5181"/>
                    <a:pt x="2252" y="5344"/>
                  </a:cubicBezTo>
                  <a:cubicBezTo>
                    <a:pt x="2171" y="5371"/>
                    <a:pt x="2171" y="5479"/>
                    <a:pt x="2252" y="5669"/>
                  </a:cubicBezTo>
                  <a:cubicBezTo>
                    <a:pt x="2279" y="5859"/>
                    <a:pt x="2415" y="6130"/>
                    <a:pt x="2632" y="6429"/>
                  </a:cubicBezTo>
                  <a:cubicBezTo>
                    <a:pt x="2794" y="6684"/>
                    <a:pt x="2917" y="6820"/>
                    <a:pt x="3017" y="6820"/>
                  </a:cubicBezTo>
                  <a:cubicBezTo>
                    <a:pt x="3034" y="6820"/>
                    <a:pt x="3050" y="6816"/>
                    <a:pt x="3066" y="6808"/>
                  </a:cubicBezTo>
                  <a:lnTo>
                    <a:pt x="5778" y="5100"/>
                  </a:lnTo>
                  <a:cubicBezTo>
                    <a:pt x="6076" y="4937"/>
                    <a:pt x="6239" y="4774"/>
                    <a:pt x="6321" y="4666"/>
                  </a:cubicBezTo>
                  <a:cubicBezTo>
                    <a:pt x="6375" y="4557"/>
                    <a:pt x="6375" y="4421"/>
                    <a:pt x="6321" y="4340"/>
                  </a:cubicBezTo>
                  <a:lnTo>
                    <a:pt x="3635" y="55"/>
                  </a:lnTo>
                  <a:cubicBezTo>
                    <a:pt x="3608" y="0"/>
                    <a:pt x="3527" y="0"/>
                    <a:pt x="3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76"/>
            <p:cNvSpPr/>
            <p:nvPr/>
          </p:nvSpPr>
          <p:spPr>
            <a:xfrm>
              <a:off x="4876975" y="4812000"/>
              <a:ext cx="149875" cy="158450"/>
            </a:xfrm>
            <a:custGeom>
              <a:avLst/>
              <a:gdLst/>
              <a:ahLst/>
              <a:cxnLst/>
              <a:rect l="l" t="t" r="r" b="b"/>
              <a:pathLst>
                <a:path w="5995" h="6338" extrusionOk="0">
                  <a:moveTo>
                    <a:pt x="3114" y="1"/>
                  </a:moveTo>
                  <a:cubicBezTo>
                    <a:pt x="2788" y="1"/>
                    <a:pt x="2431" y="62"/>
                    <a:pt x="2035" y="181"/>
                  </a:cubicBezTo>
                  <a:cubicBezTo>
                    <a:pt x="1275" y="425"/>
                    <a:pt x="679" y="804"/>
                    <a:pt x="380" y="1266"/>
                  </a:cubicBezTo>
                  <a:cubicBezTo>
                    <a:pt x="82" y="1754"/>
                    <a:pt x="0" y="2351"/>
                    <a:pt x="217" y="3164"/>
                  </a:cubicBezTo>
                  <a:lnTo>
                    <a:pt x="1031" y="6039"/>
                  </a:lnTo>
                  <a:cubicBezTo>
                    <a:pt x="1058" y="6121"/>
                    <a:pt x="1085" y="6175"/>
                    <a:pt x="1194" y="6256"/>
                  </a:cubicBezTo>
                  <a:cubicBezTo>
                    <a:pt x="1262" y="6311"/>
                    <a:pt x="1357" y="6338"/>
                    <a:pt x="1472" y="6338"/>
                  </a:cubicBezTo>
                  <a:cubicBezTo>
                    <a:pt x="1587" y="6338"/>
                    <a:pt x="1723" y="6311"/>
                    <a:pt x="1872" y="6256"/>
                  </a:cubicBezTo>
                  <a:cubicBezTo>
                    <a:pt x="2252" y="6148"/>
                    <a:pt x="2550" y="5985"/>
                    <a:pt x="2821" y="5822"/>
                  </a:cubicBezTo>
                  <a:cubicBezTo>
                    <a:pt x="3093" y="5605"/>
                    <a:pt x="3201" y="5470"/>
                    <a:pt x="3147" y="5334"/>
                  </a:cubicBezTo>
                  <a:lnTo>
                    <a:pt x="2523" y="3137"/>
                  </a:lnTo>
                  <a:cubicBezTo>
                    <a:pt x="2333" y="2513"/>
                    <a:pt x="2252" y="2161"/>
                    <a:pt x="2252" y="1944"/>
                  </a:cubicBezTo>
                  <a:cubicBezTo>
                    <a:pt x="2252" y="1781"/>
                    <a:pt x="2306" y="1645"/>
                    <a:pt x="2442" y="1618"/>
                  </a:cubicBezTo>
                  <a:cubicBezTo>
                    <a:pt x="2476" y="1607"/>
                    <a:pt x="2507" y="1601"/>
                    <a:pt x="2537" y="1601"/>
                  </a:cubicBezTo>
                  <a:cubicBezTo>
                    <a:pt x="2650" y="1601"/>
                    <a:pt x="2735" y="1679"/>
                    <a:pt x="2821" y="1808"/>
                  </a:cubicBezTo>
                  <a:cubicBezTo>
                    <a:pt x="2930" y="1971"/>
                    <a:pt x="3065" y="2351"/>
                    <a:pt x="3228" y="2920"/>
                  </a:cubicBezTo>
                  <a:lnTo>
                    <a:pt x="3879" y="5199"/>
                  </a:lnTo>
                  <a:cubicBezTo>
                    <a:pt x="3906" y="5280"/>
                    <a:pt x="3933" y="5334"/>
                    <a:pt x="4042" y="5416"/>
                  </a:cubicBezTo>
                  <a:cubicBezTo>
                    <a:pt x="4110" y="5456"/>
                    <a:pt x="4191" y="5477"/>
                    <a:pt x="4296" y="5477"/>
                  </a:cubicBezTo>
                  <a:cubicBezTo>
                    <a:pt x="4401" y="5477"/>
                    <a:pt x="4530" y="5456"/>
                    <a:pt x="4693" y="5416"/>
                  </a:cubicBezTo>
                  <a:cubicBezTo>
                    <a:pt x="5045" y="5307"/>
                    <a:pt x="5371" y="5144"/>
                    <a:pt x="5642" y="4954"/>
                  </a:cubicBezTo>
                  <a:cubicBezTo>
                    <a:pt x="5913" y="4765"/>
                    <a:pt x="5995" y="4629"/>
                    <a:pt x="5968" y="4493"/>
                  </a:cubicBezTo>
                  <a:lnTo>
                    <a:pt x="5154" y="1672"/>
                  </a:lnTo>
                  <a:cubicBezTo>
                    <a:pt x="4964" y="967"/>
                    <a:pt x="4584" y="506"/>
                    <a:pt x="4042" y="208"/>
                  </a:cubicBezTo>
                  <a:cubicBezTo>
                    <a:pt x="3763" y="69"/>
                    <a:pt x="3457" y="1"/>
                    <a:pt x="3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76"/>
            <p:cNvSpPr/>
            <p:nvPr/>
          </p:nvSpPr>
          <p:spPr>
            <a:xfrm>
              <a:off x="4730500" y="4835900"/>
              <a:ext cx="129550" cy="142825"/>
            </a:xfrm>
            <a:custGeom>
              <a:avLst/>
              <a:gdLst/>
              <a:ahLst/>
              <a:cxnLst/>
              <a:rect l="l" t="t" r="r" b="b"/>
              <a:pathLst>
                <a:path w="5182" h="5713" extrusionOk="0">
                  <a:moveTo>
                    <a:pt x="2930" y="2751"/>
                  </a:moveTo>
                  <a:lnTo>
                    <a:pt x="2849" y="4378"/>
                  </a:lnTo>
                  <a:lnTo>
                    <a:pt x="2605" y="4378"/>
                  </a:lnTo>
                  <a:cubicBezTo>
                    <a:pt x="2550" y="4378"/>
                    <a:pt x="2469" y="4378"/>
                    <a:pt x="2442" y="4351"/>
                  </a:cubicBezTo>
                  <a:cubicBezTo>
                    <a:pt x="2415" y="4324"/>
                    <a:pt x="2333" y="4243"/>
                    <a:pt x="2306" y="4107"/>
                  </a:cubicBezTo>
                  <a:cubicBezTo>
                    <a:pt x="2279" y="3971"/>
                    <a:pt x="2225" y="3809"/>
                    <a:pt x="2225" y="3564"/>
                  </a:cubicBezTo>
                  <a:cubicBezTo>
                    <a:pt x="2225" y="3347"/>
                    <a:pt x="2279" y="3158"/>
                    <a:pt x="2306" y="3022"/>
                  </a:cubicBezTo>
                  <a:cubicBezTo>
                    <a:pt x="2388" y="2886"/>
                    <a:pt x="2415" y="2832"/>
                    <a:pt x="2469" y="2805"/>
                  </a:cubicBezTo>
                  <a:cubicBezTo>
                    <a:pt x="2550" y="2751"/>
                    <a:pt x="2605" y="2751"/>
                    <a:pt x="2713" y="2751"/>
                  </a:cubicBezTo>
                  <a:close/>
                  <a:moveTo>
                    <a:pt x="4150" y="0"/>
                  </a:moveTo>
                  <a:cubicBezTo>
                    <a:pt x="3917" y="0"/>
                    <a:pt x="3695" y="19"/>
                    <a:pt x="3445" y="38"/>
                  </a:cubicBezTo>
                  <a:cubicBezTo>
                    <a:pt x="3147" y="93"/>
                    <a:pt x="2984" y="147"/>
                    <a:pt x="2984" y="228"/>
                  </a:cubicBezTo>
                  <a:lnTo>
                    <a:pt x="2984" y="1395"/>
                  </a:lnTo>
                  <a:lnTo>
                    <a:pt x="2767" y="1395"/>
                  </a:lnTo>
                  <a:cubicBezTo>
                    <a:pt x="2632" y="1386"/>
                    <a:pt x="2508" y="1382"/>
                    <a:pt x="2395" y="1382"/>
                  </a:cubicBezTo>
                  <a:cubicBezTo>
                    <a:pt x="2168" y="1382"/>
                    <a:pt x="1981" y="1395"/>
                    <a:pt x="1818" y="1395"/>
                  </a:cubicBezTo>
                  <a:cubicBezTo>
                    <a:pt x="1655" y="1449"/>
                    <a:pt x="1492" y="1449"/>
                    <a:pt x="1384" y="1476"/>
                  </a:cubicBezTo>
                  <a:cubicBezTo>
                    <a:pt x="1275" y="1503"/>
                    <a:pt x="1113" y="1530"/>
                    <a:pt x="950" y="1612"/>
                  </a:cubicBezTo>
                  <a:cubicBezTo>
                    <a:pt x="787" y="1666"/>
                    <a:pt x="570" y="1801"/>
                    <a:pt x="408" y="2046"/>
                  </a:cubicBezTo>
                  <a:cubicBezTo>
                    <a:pt x="136" y="2344"/>
                    <a:pt x="1" y="2859"/>
                    <a:pt x="1" y="3564"/>
                  </a:cubicBezTo>
                  <a:cubicBezTo>
                    <a:pt x="1" y="4107"/>
                    <a:pt x="55" y="4514"/>
                    <a:pt x="245" y="4866"/>
                  </a:cubicBezTo>
                  <a:cubicBezTo>
                    <a:pt x="353" y="5111"/>
                    <a:pt x="570" y="5300"/>
                    <a:pt x="950" y="5463"/>
                  </a:cubicBezTo>
                  <a:cubicBezTo>
                    <a:pt x="1248" y="5599"/>
                    <a:pt x="1872" y="5680"/>
                    <a:pt x="2767" y="5707"/>
                  </a:cubicBezTo>
                  <a:cubicBezTo>
                    <a:pt x="2952" y="5710"/>
                    <a:pt x="3126" y="5712"/>
                    <a:pt x="3288" y="5712"/>
                  </a:cubicBezTo>
                  <a:cubicBezTo>
                    <a:pt x="4484" y="5712"/>
                    <a:pt x="5073" y="5621"/>
                    <a:pt x="5073" y="5382"/>
                  </a:cubicBezTo>
                  <a:lnTo>
                    <a:pt x="5181" y="255"/>
                  </a:lnTo>
                  <a:cubicBezTo>
                    <a:pt x="5181" y="174"/>
                    <a:pt x="5154" y="120"/>
                    <a:pt x="5046" y="93"/>
                  </a:cubicBezTo>
                  <a:cubicBezTo>
                    <a:pt x="4991" y="38"/>
                    <a:pt x="4774" y="11"/>
                    <a:pt x="4449" y="11"/>
                  </a:cubicBezTo>
                  <a:cubicBezTo>
                    <a:pt x="4346" y="3"/>
                    <a:pt x="4247" y="0"/>
                    <a:pt x="4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76"/>
            <p:cNvSpPr/>
            <p:nvPr/>
          </p:nvSpPr>
          <p:spPr>
            <a:xfrm>
              <a:off x="4541325" y="4773375"/>
              <a:ext cx="149200" cy="162975"/>
            </a:xfrm>
            <a:custGeom>
              <a:avLst/>
              <a:gdLst/>
              <a:ahLst/>
              <a:cxnLst/>
              <a:rect l="l" t="t" r="r" b="b"/>
              <a:pathLst>
                <a:path w="5968" h="6519" extrusionOk="0">
                  <a:moveTo>
                    <a:pt x="2306" y="3055"/>
                  </a:moveTo>
                  <a:lnTo>
                    <a:pt x="2712" y="3217"/>
                  </a:lnTo>
                  <a:lnTo>
                    <a:pt x="2007" y="4492"/>
                  </a:lnTo>
                  <a:lnTo>
                    <a:pt x="1845" y="4411"/>
                  </a:lnTo>
                  <a:lnTo>
                    <a:pt x="2306" y="3055"/>
                  </a:lnTo>
                  <a:close/>
                  <a:moveTo>
                    <a:pt x="947" y="0"/>
                  </a:moveTo>
                  <a:cubicBezTo>
                    <a:pt x="898" y="0"/>
                    <a:pt x="853" y="6"/>
                    <a:pt x="814" y="17"/>
                  </a:cubicBezTo>
                  <a:cubicBezTo>
                    <a:pt x="760" y="44"/>
                    <a:pt x="732" y="71"/>
                    <a:pt x="678" y="98"/>
                  </a:cubicBezTo>
                  <a:cubicBezTo>
                    <a:pt x="651" y="152"/>
                    <a:pt x="461" y="1916"/>
                    <a:pt x="0" y="5360"/>
                  </a:cubicBezTo>
                  <a:cubicBezTo>
                    <a:pt x="0" y="5523"/>
                    <a:pt x="217" y="5740"/>
                    <a:pt x="624" y="5903"/>
                  </a:cubicBezTo>
                  <a:cubicBezTo>
                    <a:pt x="1058" y="6120"/>
                    <a:pt x="1465" y="6255"/>
                    <a:pt x="1845" y="6391"/>
                  </a:cubicBezTo>
                  <a:cubicBezTo>
                    <a:pt x="2082" y="6476"/>
                    <a:pt x="2245" y="6518"/>
                    <a:pt x="2354" y="6518"/>
                  </a:cubicBezTo>
                  <a:cubicBezTo>
                    <a:pt x="2419" y="6518"/>
                    <a:pt x="2465" y="6503"/>
                    <a:pt x="2496" y="6472"/>
                  </a:cubicBezTo>
                  <a:cubicBezTo>
                    <a:pt x="2658" y="6310"/>
                    <a:pt x="3228" y="5631"/>
                    <a:pt x="4286" y="4438"/>
                  </a:cubicBezTo>
                  <a:cubicBezTo>
                    <a:pt x="5289" y="3272"/>
                    <a:pt x="5832" y="2594"/>
                    <a:pt x="5913" y="2485"/>
                  </a:cubicBezTo>
                  <a:cubicBezTo>
                    <a:pt x="5967" y="2377"/>
                    <a:pt x="5886" y="2241"/>
                    <a:pt x="5669" y="2078"/>
                  </a:cubicBezTo>
                  <a:cubicBezTo>
                    <a:pt x="5452" y="1916"/>
                    <a:pt x="5181" y="1699"/>
                    <a:pt x="4828" y="1563"/>
                  </a:cubicBezTo>
                  <a:cubicBezTo>
                    <a:pt x="4448" y="1427"/>
                    <a:pt x="4204" y="1319"/>
                    <a:pt x="4042" y="1319"/>
                  </a:cubicBezTo>
                  <a:cubicBezTo>
                    <a:pt x="3879" y="1319"/>
                    <a:pt x="3770" y="1400"/>
                    <a:pt x="3635" y="1509"/>
                  </a:cubicBezTo>
                  <a:lnTo>
                    <a:pt x="3445" y="1916"/>
                  </a:lnTo>
                  <a:lnTo>
                    <a:pt x="2712" y="1590"/>
                  </a:lnTo>
                  <a:lnTo>
                    <a:pt x="2902" y="1102"/>
                  </a:lnTo>
                  <a:cubicBezTo>
                    <a:pt x="2957" y="885"/>
                    <a:pt x="2550" y="586"/>
                    <a:pt x="1709" y="207"/>
                  </a:cubicBezTo>
                  <a:cubicBezTo>
                    <a:pt x="1387" y="78"/>
                    <a:pt x="1133" y="0"/>
                    <a:pt x="9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76"/>
            <p:cNvSpPr/>
            <p:nvPr/>
          </p:nvSpPr>
          <p:spPr>
            <a:xfrm>
              <a:off x="4388075" y="4684400"/>
              <a:ext cx="171575" cy="185425"/>
            </a:xfrm>
            <a:custGeom>
              <a:avLst/>
              <a:gdLst/>
              <a:ahLst/>
              <a:cxnLst/>
              <a:rect l="l" t="t" r="r" b="b"/>
              <a:pathLst>
                <a:path w="6863" h="7417" extrusionOk="0">
                  <a:moveTo>
                    <a:pt x="2813" y="3958"/>
                  </a:moveTo>
                  <a:cubicBezTo>
                    <a:pt x="2910" y="3958"/>
                    <a:pt x="3003" y="3994"/>
                    <a:pt x="3092" y="4064"/>
                  </a:cubicBezTo>
                  <a:lnTo>
                    <a:pt x="3255" y="4200"/>
                  </a:lnTo>
                  <a:lnTo>
                    <a:pt x="2333" y="5258"/>
                  </a:lnTo>
                  <a:lnTo>
                    <a:pt x="2143" y="5095"/>
                  </a:lnTo>
                  <a:cubicBezTo>
                    <a:pt x="2062" y="5013"/>
                    <a:pt x="2034" y="4932"/>
                    <a:pt x="2034" y="4796"/>
                  </a:cubicBezTo>
                  <a:cubicBezTo>
                    <a:pt x="2034" y="4661"/>
                    <a:pt x="2116" y="4471"/>
                    <a:pt x="2279" y="4308"/>
                  </a:cubicBezTo>
                  <a:cubicBezTo>
                    <a:pt x="2468" y="4068"/>
                    <a:pt x="2646" y="3958"/>
                    <a:pt x="2813" y="3958"/>
                  </a:cubicBezTo>
                  <a:close/>
                  <a:moveTo>
                    <a:pt x="2881" y="0"/>
                  </a:moveTo>
                  <a:cubicBezTo>
                    <a:pt x="2807" y="0"/>
                    <a:pt x="2751" y="26"/>
                    <a:pt x="2712" y="77"/>
                  </a:cubicBezTo>
                  <a:cubicBezTo>
                    <a:pt x="2550" y="267"/>
                    <a:pt x="2387" y="945"/>
                    <a:pt x="2197" y="2057"/>
                  </a:cubicBezTo>
                  <a:cubicBezTo>
                    <a:pt x="2136" y="2051"/>
                    <a:pt x="2075" y="2047"/>
                    <a:pt x="2014" y="2047"/>
                  </a:cubicBezTo>
                  <a:cubicBezTo>
                    <a:pt x="1803" y="2047"/>
                    <a:pt x="1588" y="2087"/>
                    <a:pt x="1356" y="2193"/>
                  </a:cubicBezTo>
                  <a:cubicBezTo>
                    <a:pt x="1085" y="2328"/>
                    <a:pt x="787" y="2572"/>
                    <a:pt x="515" y="2871"/>
                  </a:cubicBezTo>
                  <a:cubicBezTo>
                    <a:pt x="244" y="3223"/>
                    <a:pt x="81" y="3494"/>
                    <a:pt x="27" y="3766"/>
                  </a:cubicBezTo>
                  <a:cubicBezTo>
                    <a:pt x="0" y="3901"/>
                    <a:pt x="0" y="4037"/>
                    <a:pt x="0" y="4173"/>
                  </a:cubicBezTo>
                  <a:cubicBezTo>
                    <a:pt x="0" y="4308"/>
                    <a:pt x="27" y="4444"/>
                    <a:pt x="109" y="4579"/>
                  </a:cubicBezTo>
                  <a:cubicBezTo>
                    <a:pt x="163" y="4715"/>
                    <a:pt x="244" y="4824"/>
                    <a:pt x="298" y="4959"/>
                  </a:cubicBezTo>
                  <a:cubicBezTo>
                    <a:pt x="380" y="5095"/>
                    <a:pt x="515" y="5230"/>
                    <a:pt x="651" y="5366"/>
                  </a:cubicBezTo>
                  <a:cubicBezTo>
                    <a:pt x="814" y="5502"/>
                    <a:pt x="949" y="5637"/>
                    <a:pt x="1058" y="5746"/>
                  </a:cubicBezTo>
                  <a:cubicBezTo>
                    <a:pt x="1194" y="5827"/>
                    <a:pt x="1411" y="6044"/>
                    <a:pt x="1845" y="6424"/>
                  </a:cubicBezTo>
                  <a:cubicBezTo>
                    <a:pt x="2251" y="6776"/>
                    <a:pt x="2577" y="7048"/>
                    <a:pt x="2875" y="7238"/>
                  </a:cubicBezTo>
                  <a:cubicBezTo>
                    <a:pt x="3088" y="7362"/>
                    <a:pt x="3232" y="7416"/>
                    <a:pt x="3336" y="7416"/>
                  </a:cubicBezTo>
                  <a:cubicBezTo>
                    <a:pt x="3391" y="7416"/>
                    <a:pt x="3435" y="7401"/>
                    <a:pt x="3472" y="7373"/>
                  </a:cubicBezTo>
                  <a:lnTo>
                    <a:pt x="6808" y="3494"/>
                  </a:lnTo>
                  <a:cubicBezTo>
                    <a:pt x="6862" y="3440"/>
                    <a:pt x="6862" y="3359"/>
                    <a:pt x="6808" y="3250"/>
                  </a:cubicBezTo>
                  <a:cubicBezTo>
                    <a:pt x="6781" y="3196"/>
                    <a:pt x="6618" y="3033"/>
                    <a:pt x="6374" y="2816"/>
                  </a:cubicBezTo>
                  <a:cubicBezTo>
                    <a:pt x="6130" y="2627"/>
                    <a:pt x="5859" y="2410"/>
                    <a:pt x="5588" y="2247"/>
                  </a:cubicBezTo>
                  <a:cubicBezTo>
                    <a:pt x="5380" y="2081"/>
                    <a:pt x="5237" y="2010"/>
                    <a:pt x="5168" y="2010"/>
                  </a:cubicBezTo>
                  <a:cubicBezTo>
                    <a:pt x="5147" y="2010"/>
                    <a:pt x="5133" y="2017"/>
                    <a:pt x="5127" y="2030"/>
                  </a:cubicBezTo>
                  <a:lnTo>
                    <a:pt x="4096" y="3223"/>
                  </a:lnTo>
                  <a:lnTo>
                    <a:pt x="4014" y="3115"/>
                  </a:lnTo>
                  <a:lnTo>
                    <a:pt x="4693" y="1514"/>
                  </a:lnTo>
                  <a:cubicBezTo>
                    <a:pt x="4720" y="1460"/>
                    <a:pt x="4693" y="1352"/>
                    <a:pt x="4611" y="1243"/>
                  </a:cubicBezTo>
                  <a:cubicBezTo>
                    <a:pt x="4557" y="1162"/>
                    <a:pt x="4421" y="1026"/>
                    <a:pt x="4177" y="809"/>
                  </a:cubicBezTo>
                  <a:cubicBezTo>
                    <a:pt x="3555" y="270"/>
                    <a:pt x="3123" y="0"/>
                    <a:pt x="2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76"/>
            <p:cNvSpPr/>
            <p:nvPr/>
          </p:nvSpPr>
          <p:spPr>
            <a:xfrm>
              <a:off x="4282950" y="4610375"/>
              <a:ext cx="162775" cy="142500"/>
            </a:xfrm>
            <a:custGeom>
              <a:avLst/>
              <a:gdLst/>
              <a:ahLst/>
              <a:cxnLst/>
              <a:rect l="l" t="t" r="r" b="b"/>
              <a:pathLst>
                <a:path w="6511" h="5700" extrusionOk="0">
                  <a:moveTo>
                    <a:pt x="5268" y="1"/>
                  </a:moveTo>
                  <a:cubicBezTo>
                    <a:pt x="5253" y="1"/>
                    <a:pt x="5242" y="9"/>
                    <a:pt x="5236" y="27"/>
                  </a:cubicBezTo>
                  <a:lnTo>
                    <a:pt x="2334" y="1844"/>
                  </a:lnTo>
                  <a:lnTo>
                    <a:pt x="1791" y="1004"/>
                  </a:lnTo>
                  <a:cubicBezTo>
                    <a:pt x="1778" y="949"/>
                    <a:pt x="1730" y="922"/>
                    <a:pt x="1655" y="922"/>
                  </a:cubicBezTo>
                  <a:cubicBezTo>
                    <a:pt x="1581" y="922"/>
                    <a:pt x="1479" y="949"/>
                    <a:pt x="1357" y="1004"/>
                  </a:cubicBezTo>
                  <a:cubicBezTo>
                    <a:pt x="1113" y="1058"/>
                    <a:pt x="869" y="1193"/>
                    <a:pt x="652" y="1329"/>
                  </a:cubicBezTo>
                  <a:cubicBezTo>
                    <a:pt x="408" y="1465"/>
                    <a:pt x="245" y="1600"/>
                    <a:pt x="137" y="1709"/>
                  </a:cubicBezTo>
                  <a:cubicBezTo>
                    <a:pt x="28" y="1817"/>
                    <a:pt x="1" y="1926"/>
                    <a:pt x="28" y="1980"/>
                  </a:cubicBezTo>
                  <a:lnTo>
                    <a:pt x="2334" y="5615"/>
                  </a:lnTo>
                  <a:cubicBezTo>
                    <a:pt x="2377" y="5673"/>
                    <a:pt x="2436" y="5700"/>
                    <a:pt x="2515" y="5700"/>
                  </a:cubicBezTo>
                  <a:cubicBezTo>
                    <a:pt x="2584" y="5700"/>
                    <a:pt x="2667" y="5680"/>
                    <a:pt x="2768" y="5642"/>
                  </a:cubicBezTo>
                  <a:cubicBezTo>
                    <a:pt x="3012" y="5588"/>
                    <a:pt x="3229" y="5479"/>
                    <a:pt x="3500" y="5316"/>
                  </a:cubicBezTo>
                  <a:cubicBezTo>
                    <a:pt x="3771" y="5126"/>
                    <a:pt x="3934" y="4991"/>
                    <a:pt x="4042" y="4909"/>
                  </a:cubicBezTo>
                  <a:cubicBezTo>
                    <a:pt x="4151" y="4801"/>
                    <a:pt x="4178" y="4692"/>
                    <a:pt x="4151" y="4665"/>
                  </a:cubicBezTo>
                  <a:lnTo>
                    <a:pt x="3527" y="3716"/>
                  </a:lnTo>
                  <a:lnTo>
                    <a:pt x="6402" y="1872"/>
                  </a:lnTo>
                  <a:cubicBezTo>
                    <a:pt x="6484" y="1844"/>
                    <a:pt x="6511" y="1790"/>
                    <a:pt x="6484" y="1682"/>
                  </a:cubicBezTo>
                  <a:cubicBezTo>
                    <a:pt x="6456" y="1600"/>
                    <a:pt x="6348" y="1410"/>
                    <a:pt x="6185" y="1139"/>
                  </a:cubicBezTo>
                  <a:cubicBezTo>
                    <a:pt x="5995" y="841"/>
                    <a:pt x="5805" y="597"/>
                    <a:pt x="5588" y="326"/>
                  </a:cubicBezTo>
                  <a:cubicBezTo>
                    <a:pt x="5440" y="113"/>
                    <a:pt x="5325" y="1"/>
                    <a:pt x="5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76"/>
            <p:cNvSpPr/>
            <p:nvPr/>
          </p:nvSpPr>
          <p:spPr>
            <a:xfrm>
              <a:off x="4564375" y="4278375"/>
              <a:ext cx="486900" cy="249175"/>
            </a:xfrm>
            <a:custGeom>
              <a:avLst/>
              <a:gdLst/>
              <a:ahLst/>
              <a:cxnLst/>
              <a:rect l="l" t="t" r="r" b="b"/>
              <a:pathLst>
                <a:path w="19476" h="9967" extrusionOk="0">
                  <a:moveTo>
                    <a:pt x="13236" y="0"/>
                  </a:moveTo>
                  <a:cubicBezTo>
                    <a:pt x="11810" y="0"/>
                    <a:pt x="10214" y="215"/>
                    <a:pt x="8571" y="667"/>
                  </a:cubicBezTo>
                  <a:cubicBezTo>
                    <a:pt x="3554" y="2051"/>
                    <a:pt x="0" y="5089"/>
                    <a:pt x="651" y="7476"/>
                  </a:cubicBezTo>
                  <a:cubicBezTo>
                    <a:pt x="1087" y="9074"/>
                    <a:pt x="3299" y="9967"/>
                    <a:pt x="6220" y="9967"/>
                  </a:cubicBezTo>
                  <a:cubicBezTo>
                    <a:pt x="7661" y="9967"/>
                    <a:pt x="9274" y="9750"/>
                    <a:pt x="10931" y="9293"/>
                  </a:cubicBezTo>
                  <a:cubicBezTo>
                    <a:pt x="15949" y="7937"/>
                    <a:pt x="19475" y="4899"/>
                    <a:pt x="18824" y="2512"/>
                  </a:cubicBezTo>
                  <a:cubicBezTo>
                    <a:pt x="18386" y="906"/>
                    <a:pt x="16169" y="0"/>
                    <a:pt x="132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76"/>
            <p:cNvSpPr/>
            <p:nvPr/>
          </p:nvSpPr>
          <p:spPr>
            <a:xfrm>
              <a:off x="4574550" y="4277550"/>
              <a:ext cx="465200" cy="249325"/>
            </a:xfrm>
            <a:custGeom>
              <a:avLst/>
              <a:gdLst/>
              <a:ahLst/>
              <a:cxnLst/>
              <a:rect l="l" t="t" r="r" b="b"/>
              <a:pathLst>
                <a:path w="18608" h="9973" extrusionOk="0">
                  <a:moveTo>
                    <a:pt x="11573" y="438"/>
                  </a:moveTo>
                  <a:cubicBezTo>
                    <a:pt x="14053" y="438"/>
                    <a:pt x="16416" y="1170"/>
                    <a:pt x="18173" y="2572"/>
                  </a:cubicBezTo>
                  <a:cubicBezTo>
                    <a:pt x="17007" y="5637"/>
                    <a:pt x="14077" y="8132"/>
                    <a:pt x="10443" y="9136"/>
                  </a:cubicBezTo>
                  <a:cubicBezTo>
                    <a:pt x="9335" y="9436"/>
                    <a:pt x="8207" y="9582"/>
                    <a:pt x="7102" y="9582"/>
                  </a:cubicBezTo>
                  <a:cubicBezTo>
                    <a:pt x="4609" y="9582"/>
                    <a:pt x="2236" y="8837"/>
                    <a:pt x="488" y="7427"/>
                  </a:cubicBezTo>
                  <a:cubicBezTo>
                    <a:pt x="1628" y="4389"/>
                    <a:pt x="4584" y="1894"/>
                    <a:pt x="8192" y="890"/>
                  </a:cubicBezTo>
                  <a:cubicBezTo>
                    <a:pt x="9313" y="587"/>
                    <a:pt x="10455" y="438"/>
                    <a:pt x="11573" y="438"/>
                  </a:cubicBezTo>
                  <a:close/>
                  <a:moveTo>
                    <a:pt x="11585" y="1"/>
                  </a:moveTo>
                  <a:cubicBezTo>
                    <a:pt x="10429" y="1"/>
                    <a:pt x="9247" y="159"/>
                    <a:pt x="8083" y="483"/>
                  </a:cubicBezTo>
                  <a:cubicBezTo>
                    <a:pt x="4286" y="1541"/>
                    <a:pt x="1221" y="4172"/>
                    <a:pt x="27" y="7400"/>
                  </a:cubicBezTo>
                  <a:lnTo>
                    <a:pt x="0" y="7536"/>
                  </a:lnTo>
                  <a:lnTo>
                    <a:pt x="109" y="7644"/>
                  </a:lnTo>
                  <a:cubicBezTo>
                    <a:pt x="1931" y="9166"/>
                    <a:pt x="4418" y="9972"/>
                    <a:pt x="7036" y="9972"/>
                  </a:cubicBezTo>
                  <a:cubicBezTo>
                    <a:pt x="8197" y="9972"/>
                    <a:pt x="9385" y="9814"/>
                    <a:pt x="10551" y="9489"/>
                  </a:cubicBezTo>
                  <a:cubicBezTo>
                    <a:pt x="14349" y="8485"/>
                    <a:pt x="17441" y="5827"/>
                    <a:pt x="18580" y="2572"/>
                  </a:cubicBezTo>
                  <a:lnTo>
                    <a:pt x="18607" y="2436"/>
                  </a:lnTo>
                  <a:lnTo>
                    <a:pt x="18526" y="2355"/>
                  </a:lnTo>
                  <a:cubicBezTo>
                    <a:pt x="16682" y="813"/>
                    <a:pt x="14200" y="1"/>
                    <a:pt x="115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76"/>
            <p:cNvSpPr/>
            <p:nvPr/>
          </p:nvSpPr>
          <p:spPr>
            <a:xfrm>
              <a:off x="4690500" y="4297575"/>
              <a:ext cx="233975" cy="210875"/>
            </a:xfrm>
            <a:custGeom>
              <a:avLst/>
              <a:gdLst/>
              <a:ahLst/>
              <a:cxnLst/>
              <a:rect l="l" t="t" r="r" b="b"/>
              <a:pathLst>
                <a:path w="9359" h="8435" extrusionOk="0">
                  <a:moveTo>
                    <a:pt x="4671" y="1"/>
                  </a:moveTo>
                  <a:cubicBezTo>
                    <a:pt x="4311" y="1"/>
                    <a:pt x="3945" y="47"/>
                    <a:pt x="3581" y="144"/>
                  </a:cubicBezTo>
                  <a:cubicBezTo>
                    <a:pt x="1329" y="767"/>
                    <a:pt x="0" y="3100"/>
                    <a:pt x="624" y="5351"/>
                  </a:cubicBezTo>
                  <a:cubicBezTo>
                    <a:pt x="1121" y="7203"/>
                    <a:pt x="2822" y="8435"/>
                    <a:pt x="4677" y="8435"/>
                  </a:cubicBezTo>
                  <a:cubicBezTo>
                    <a:pt x="5049" y="8435"/>
                    <a:pt x="5428" y="8385"/>
                    <a:pt x="5805" y="8281"/>
                  </a:cubicBezTo>
                  <a:cubicBezTo>
                    <a:pt x="8056" y="7684"/>
                    <a:pt x="9358" y="5351"/>
                    <a:pt x="8761" y="3100"/>
                  </a:cubicBezTo>
                  <a:cubicBezTo>
                    <a:pt x="8239" y="1236"/>
                    <a:pt x="6535" y="1"/>
                    <a:pt x="4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76"/>
            <p:cNvSpPr/>
            <p:nvPr/>
          </p:nvSpPr>
          <p:spPr>
            <a:xfrm>
              <a:off x="4685075" y="4293100"/>
              <a:ext cx="245500" cy="220900"/>
            </a:xfrm>
            <a:custGeom>
              <a:avLst/>
              <a:gdLst/>
              <a:ahLst/>
              <a:cxnLst/>
              <a:rect l="l" t="t" r="r" b="b"/>
              <a:pathLst>
                <a:path w="9820" h="8836" extrusionOk="0">
                  <a:moveTo>
                    <a:pt x="4923" y="365"/>
                  </a:moveTo>
                  <a:cubicBezTo>
                    <a:pt x="6685" y="365"/>
                    <a:pt x="8296" y="1544"/>
                    <a:pt x="8816" y="3306"/>
                  </a:cubicBezTo>
                  <a:cubicBezTo>
                    <a:pt x="9385" y="5449"/>
                    <a:pt x="8138" y="7700"/>
                    <a:pt x="5995" y="8270"/>
                  </a:cubicBezTo>
                  <a:cubicBezTo>
                    <a:pt x="5644" y="8363"/>
                    <a:pt x="5292" y="8408"/>
                    <a:pt x="4945" y="8408"/>
                  </a:cubicBezTo>
                  <a:cubicBezTo>
                    <a:pt x="3168" y="8408"/>
                    <a:pt x="1530" y="7241"/>
                    <a:pt x="1031" y="5449"/>
                  </a:cubicBezTo>
                  <a:cubicBezTo>
                    <a:pt x="461" y="3306"/>
                    <a:pt x="1709" y="1082"/>
                    <a:pt x="3852" y="512"/>
                  </a:cubicBezTo>
                  <a:cubicBezTo>
                    <a:pt x="4210" y="413"/>
                    <a:pt x="4570" y="365"/>
                    <a:pt x="4923" y="365"/>
                  </a:cubicBezTo>
                  <a:close/>
                  <a:moveTo>
                    <a:pt x="4875" y="1"/>
                  </a:moveTo>
                  <a:cubicBezTo>
                    <a:pt x="4491" y="1"/>
                    <a:pt x="4102" y="52"/>
                    <a:pt x="3716" y="160"/>
                  </a:cubicBezTo>
                  <a:cubicBezTo>
                    <a:pt x="1384" y="811"/>
                    <a:pt x="0" y="3252"/>
                    <a:pt x="624" y="5585"/>
                  </a:cubicBezTo>
                  <a:cubicBezTo>
                    <a:pt x="1167" y="7531"/>
                    <a:pt x="2958" y="8836"/>
                    <a:pt x="4891" y="8836"/>
                  </a:cubicBezTo>
                  <a:cubicBezTo>
                    <a:pt x="5274" y="8836"/>
                    <a:pt x="5663" y="8784"/>
                    <a:pt x="6049" y="8677"/>
                  </a:cubicBezTo>
                  <a:cubicBezTo>
                    <a:pt x="8436" y="8026"/>
                    <a:pt x="9819" y="5585"/>
                    <a:pt x="9141" y="3252"/>
                  </a:cubicBezTo>
                  <a:cubicBezTo>
                    <a:pt x="8598" y="1305"/>
                    <a:pt x="6808" y="1"/>
                    <a:pt x="48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76"/>
            <p:cNvSpPr/>
            <p:nvPr/>
          </p:nvSpPr>
          <p:spPr>
            <a:xfrm>
              <a:off x="4535900" y="4408975"/>
              <a:ext cx="52225" cy="27825"/>
            </a:xfrm>
            <a:custGeom>
              <a:avLst/>
              <a:gdLst/>
              <a:ahLst/>
              <a:cxnLst/>
              <a:rect l="l" t="t" r="r" b="b"/>
              <a:pathLst>
                <a:path w="2089" h="1113" extrusionOk="0">
                  <a:moveTo>
                    <a:pt x="2089" y="1112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76"/>
            <p:cNvSpPr/>
            <p:nvPr/>
          </p:nvSpPr>
          <p:spPr>
            <a:xfrm>
              <a:off x="4529775" y="4404900"/>
              <a:ext cx="64450" cy="37325"/>
            </a:xfrm>
            <a:custGeom>
              <a:avLst/>
              <a:gdLst/>
              <a:ahLst/>
              <a:cxnLst/>
              <a:rect l="l" t="t" r="r" b="b"/>
              <a:pathLst>
                <a:path w="2578" h="1493" extrusionOk="0">
                  <a:moveTo>
                    <a:pt x="238" y="1"/>
                  </a:moveTo>
                  <a:cubicBezTo>
                    <a:pt x="176" y="1"/>
                    <a:pt x="109" y="37"/>
                    <a:pt x="55" y="109"/>
                  </a:cubicBezTo>
                  <a:cubicBezTo>
                    <a:pt x="1" y="190"/>
                    <a:pt x="28" y="299"/>
                    <a:pt x="137" y="380"/>
                  </a:cubicBezTo>
                  <a:lnTo>
                    <a:pt x="2225" y="1492"/>
                  </a:lnTo>
                  <a:lnTo>
                    <a:pt x="2361" y="1492"/>
                  </a:lnTo>
                  <a:cubicBezTo>
                    <a:pt x="2442" y="1492"/>
                    <a:pt x="2469" y="1465"/>
                    <a:pt x="2496" y="1411"/>
                  </a:cubicBezTo>
                  <a:cubicBezTo>
                    <a:pt x="2578" y="1330"/>
                    <a:pt x="2524" y="1221"/>
                    <a:pt x="2442" y="1140"/>
                  </a:cubicBezTo>
                  <a:lnTo>
                    <a:pt x="326" y="28"/>
                  </a:lnTo>
                  <a:cubicBezTo>
                    <a:pt x="299" y="10"/>
                    <a:pt x="269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76"/>
            <p:cNvSpPr/>
            <p:nvPr/>
          </p:nvSpPr>
          <p:spPr>
            <a:xfrm>
              <a:off x="4558950" y="4361500"/>
              <a:ext cx="55625" cy="41400"/>
            </a:xfrm>
            <a:custGeom>
              <a:avLst/>
              <a:gdLst/>
              <a:ahLst/>
              <a:cxnLst/>
              <a:rect l="l" t="t" r="r" b="b"/>
              <a:pathLst>
                <a:path w="2225" h="1656" extrusionOk="0">
                  <a:moveTo>
                    <a:pt x="2224" y="1655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76"/>
            <p:cNvSpPr/>
            <p:nvPr/>
          </p:nvSpPr>
          <p:spPr>
            <a:xfrm>
              <a:off x="4553525" y="4357175"/>
              <a:ext cx="65800" cy="51150"/>
            </a:xfrm>
            <a:custGeom>
              <a:avLst/>
              <a:gdLst/>
              <a:ahLst/>
              <a:cxnLst/>
              <a:rect l="l" t="t" r="r" b="b"/>
              <a:pathLst>
                <a:path w="2632" h="2046" extrusionOk="0">
                  <a:moveTo>
                    <a:pt x="216" y="0"/>
                  </a:moveTo>
                  <a:cubicBezTo>
                    <a:pt x="161" y="0"/>
                    <a:pt x="99" y="20"/>
                    <a:pt x="55" y="65"/>
                  </a:cubicBezTo>
                  <a:cubicBezTo>
                    <a:pt x="0" y="146"/>
                    <a:pt x="0" y="282"/>
                    <a:pt x="109" y="336"/>
                  </a:cubicBezTo>
                  <a:lnTo>
                    <a:pt x="2306" y="2018"/>
                  </a:lnTo>
                  <a:cubicBezTo>
                    <a:pt x="2333" y="2045"/>
                    <a:pt x="2387" y="2045"/>
                    <a:pt x="2469" y="2045"/>
                  </a:cubicBezTo>
                  <a:cubicBezTo>
                    <a:pt x="2550" y="2018"/>
                    <a:pt x="2577" y="2018"/>
                    <a:pt x="2577" y="1964"/>
                  </a:cubicBezTo>
                  <a:cubicBezTo>
                    <a:pt x="2631" y="1910"/>
                    <a:pt x="2631" y="1774"/>
                    <a:pt x="2523" y="1693"/>
                  </a:cubicBezTo>
                  <a:lnTo>
                    <a:pt x="326" y="38"/>
                  </a:lnTo>
                  <a:cubicBezTo>
                    <a:pt x="301" y="14"/>
                    <a:pt x="26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76"/>
            <p:cNvSpPr/>
            <p:nvPr/>
          </p:nvSpPr>
          <p:spPr>
            <a:xfrm>
              <a:off x="4602350" y="4317425"/>
              <a:ext cx="46800" cy="47500"/>
            </a:xfrm>
            <a:custGeom>
              <a:avLst/>
              <a:gdLst/>
              <a:ahLst/>
              <a:cxnLst/>
              <a:rect l="l" t="t" r="r" b="b"/>
              <a:pathLst>
                <a:path w="1872" h="1900" extrusionOk="0">
                  <a:moveTo>
                    <a:pt x="1872" y="1899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76"/>
            <p:cNvSpPr/>
            <p:nvPr/>
          </p:nvSpPr>
          <p:spPr>
            <a:xfrm>
              <a:off x="4596250" y="4313025"/>
              <a:ext cx="56975" cy="57575"/>
            </a:xfrm>
            <a:custGeom>
              <a:avLst/>
              <a:gdLst/>
              <a:ahLst/>
              <a:cxnLst/>
              <a:rect l="l" t="t" r="r" b="b"/>
              <a:pathLst>
                <a:path w="2279" h="2303" extrusionOk="0">
                  <a:moveTo>
                    <a:pt x="227" y="0"/>
                  </a:moveTo>
                  <a:cubicBezTo>
                    <a:pt x="176" y="0"/>
                    <a:pt x="122" y="14"/>
                    <a:pt x="82" y="41"/>
                  </a:cubicBezTo>
                  <a:cubicBezTo>
                    <a:pt x="0" y="122"/>
                    <a:pt x="0" y="258"/>
                    <a:pt x="82" y="312"/>
                  </a:cubicBezTo>
                  <a:lnTo>
                    <a:pt x="1953" y="2211"/>
                  </a:lnTo>
                  <a:cubicBezTo>
                    <a:pt x="1994" y="2272"/>
                    <a:pt x="2050" y="2302"/>
                    <a:pt x="2098" y="2302"/>
                  </a:cubicBezTo>
                  <a:cubicBezTo>
                    <a:pt x="2114" y="2302"/>
                    <a:pt x="2129" y="2299"/>
                    <a:pt x="2143" y="2292"/>
                  </a:cubicBezTo>
                  <a:cubicBezTo>
                    <a:pt x="2197" y="2292"/>
                    <a:pt x="2224" y="2238"/>
                    <a:pt x="2224" y="2211"/>
                  </a:cubicBezTo>
                  <a:cubicBezTo>
                    <a:pt x="2279" y="2157"/>
                    <a:pt x="2279" y="2021"/>
                    <a:pt x="2224" y="1940"/>
                  </a:cubicBezTo>
                  <a:lnTo>
                    <a:pt x="353" y="41"/>
                  </a:lnTo>
                  <a:cubicBezTo>
                    <a:pt x="326" y="14"/>
                    <a:pt x="27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76"/>
            <p:cNvSpPr/>
            <p:nvPr/>
          </p:nvSpPr>
          <p:spPr>
            <a:xfrm>
              <a:off x="4652525" y="4278775"/>
              <a:ext cx="40025" cy="54275"/>
            </a:xfrm>
            <a:custGeom>
              <a:avLst/>
              <a:gdLst/>
              <a:ahLst/>
              <a:cxnLst/>
              <a:rect l="l" t="t" r="r" b="b"/>
              <a:pathLst>
                <a:path w="1601" h="2171" extrusionOk="0">
                  <a:moveTo>
                    <a:pt x="1601" y="217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76"/>
            <p:cNvSpPr/>
            <p:nvPr/>
          </p:nvSpPr>
          <p:spPr>
            <a:xfrm>
              <a:off x="4646425" y="4273325"/>
              <a:ext cx="50875" cy="6405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22" y="0"/>
                  </a:moveTo>
                  <a:cubicBezTo>
                    <a:pt x="186" y="0"/>
                    <a:pt x="147" y="9"/>
                    <a:pt x="109" y="29"/>
                  </a:cubicBezTo>
                  <a:cubicBezTo>
                    <a:pt x="27" y="110"/>
                    <a:pt x="0" y="218"/>
                    <a:pt x="82" y="300"/>
                  </a:cubicBezTo>
                  <a:lnTo>
                    <a:pt x="1682" y="2470"/>
                  </a:lnTo>
                  <a:cubicBezTo>
                    <a:pt x="1702" y="2531"/>
                    <a:pt x="1768" y="2561"/>
                    <a:pt x="1823" y="2561"/>
                  </a:cubicBezTo>
                  <a:cubicBezTo>
                    <a:pt x="1841" y="2561"/>
                    <a:pt x="1858" y="2558"/>
                    <a:pt x="1872" y="2551"/>
                  </a:cubicBezTo>
                  <a:cubicBezTo>
                    <a:pt x="1899" y="2551"/>
                    <a:pt x="1926" y="2551"/>
                    <a:pt x="1926" y="2524"/>
                  </a:cubicBezTo>
                  <a:cubicBezTo>
                    <a:pt x="2007" y="2443"/>
                    <a:pt x="2035" y="2334"/>
                    <a:pt x="1980" y="2253"/>
                  </a:cubicBezTo>
                  <a:lnTo>
                    <a:pt x="380" y="83"/>
                  </a:lnTo>
                  <a:cubicBezTo>
                    <a:pt x="345" y="30"/>
                    <a:pt x="287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76"/>
            <p:cNvSpPr/>
            <p:nvPr/>
          </p:nvSpPr>
          <p:spPr>
            <a:xfrm>
              <a:off x="4702700" y="4245550"/>
              <a:ext cx="32575" cy="6445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303" y="2577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76"/>
            <p:cNvSpPr/>
            <p:nvPr/>
          </p:nvSpPr>
          <p:spPr>
            <a:xfrm>
              <a:off x="4697275" y="4240550"/>
              <a:ext cx="43425" cy="74725"/>
            </a:xfrm>
            <a:custGeom>
              <a:avLst/>
              <a:gdLst/>
              <a:ahLst/>
              <a:cxnLst/>
              <a:rect l="l" t="t" r="r" b="b"/>
              <a:pathLst>
                <a:path w="1737" h="2989" extrusionOk="0">
                  <a:moveTo>
                    <a:pt x="212" y="1"/>
                  </a:moveTo>
                  <a:cubicBezTo>
                    <a:pt x="187" y="1"/>
                    <a:pt x="162" y="4"/>
                    <a:pt x="136" y="11"/>
                  </a:cubicBezTo>
                  <a:cubicBezTo>
                    <a:pt x="55" y="92"/>
                    <a:pt x="1" y="200"/>
                    <a:pt x="55" y="309"/>
                  </a:cubicBezTo>
                  <a:lnTo>
                    <a:pt x="1330" y="2886"/>
                  </a:lnTo>
                  <a:cubicBezTo>
                    <a:pt x="1388" y="2944"/>
                    <a:pt x="1433" y="2989"/>
                    <a:pt x="1494" y="2989"/>
                  </a:cubicBezTo>
                  <a:cubicBezTo>
                    <a:pt x="1517" y="2989"/>
                    <a:pt x="1543" y="2982"/>
                    <a:pt x="1574" y="2967"/>
                  </a:cubicBezTo>
                  <a:lnTo>
                    <a:pt x="1601" y="2967"/>
                  </a:lnTo>
                  <a:cubicBezTo>
                    <a:pt x="1709" y="2913"/>
                    <a:pt x="1737" y="2804"/>
                    <a:pt x="1709" y="2696"/>
                  </a:cubicBezTo>
                  <a:lnTo>
                    <a:pt x="407" y="119"/>
                  </a:lnTo>
                  <a:cubicBezTo>
                    <a:pt x="366" y="36"/>
                    <a:pt x="293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76"/>
            <p:cNvSpPr/>
            <p:nvPr/>
          </p:nvSpPr>
          <p:spPr>
            <a:xfrm>
              <a:off x="5018700" y="4269275"/>
              <a:ext cx="30525" cy="50900"/>
            </a:xfrm>
            <a:custGeom>
              <a:avLst/>
              <a:gdLst/>
              <a:ahLst/>
              <a:cxnLst/>
              <a:rect l="l" t="t" r="r" b="b"/>
              <a:pathLst>
                <a:path w="1221" h="2036" extrusionOk="0">
                  <a:moveTo>
                    <a:pt x="0" y="2035"/>
                  </a:moveTo>
                  <a:lnTo>
                    <a:pt x="122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76"/>
            <p:cNvSpPr/>
            <p:nvPr/>
          </p:nvSpPr>
          <p:spPr>
            <a:xfrm>
              <a:off x="5011925" y="4263175"/>
              <a:ext cx="43400" cy="61050"/>
            </a:xfrm>
            <a:custGeom>
              <a:avLst/>
              <a:gdLst/>
              <a:ahLst/>
              <a:cxnLst/>
              <a:rect l="l" t="t" r="r" b="b"/>
              <a:pathLst>
                <a:path w="1736" h="2442" extrusionOk="0">
                  <a:moveTo>
                    <a:pt x="1494" y="1"/>
                  </a:moveTo>
                  <a:cubicBezTo>
                    <a:pt x="1426" y="1"/>
                    <a:pt x="1365" y="37"/>
                    <a:pt x="1329" y="109"/>
                  </a:cubicBezTo>
                  <a:lnTo>
                    <a:pt x="81" y="2143"/>
                  </a:lnTo>
                  <a:cubicBezTo>
                    <a:pt x="0" y="2252"/>
                    <a:pt x="27" y="2333"/>
                    <a:pt x="136" y="2415"/>
                  </a:cubicBezTo>
                  <a:cubicBezTo>
                    <a:pt x="217" y="2442"/>
                    <a:pt x="271" y="2442"/>
                    <a:pt x="298" y="2442"/>
                  </a:cubicBezTo>
                  <a:cubicBezTo>
                    <a:pt x="353" y="2442"/>
                    <a:pt x="407" y="2415"/>
                    <a:pt x="407" y="2333"/>
                  </a:cubicBezTo>
                  <a:lnTo>
                    <a:pt x="1655" y="299"/>
                  </a:lnTo>
                  <a:cubicBezTo>
                    <a:pt x="1736" y="218"/>
                    <a:pt x="1682" y="109"/>
                    <a:pt x="1600" y="28"/>
                  </a:cubicBezTo>
                  <a:cubicBezTo>
                    <a:pt x="1564" y="10"/>
                    <a:pt x="1528" y="1"/>
                    <a:pt x="1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76"/>
            <p:cNvSpPr/>
            <p:nvPr/>
          </p:nvSpPr>
          <p:spPr>
            <a:xfrm>
              <a:off x="4978000" y="4240125"/>
              <a:ext cx="26475" cy="63775"/>
            </a:xfrm>
            <a:custGeom>
              <a:avLst/>
              <a:gdLst/>
              <a:ahLst/>
              <a:cxnLst/>
              <a:rect l="l" t="t" r="r" b="b"/>
              <a:pathLst>
                <a:path w="1059" h="2551" extrusionOk="0">
                  <a:moveTo>
                    <a:pt x="1" y="2550"/>
                  </a:moveTo>
                  <a:lnTo>
                    <a:pt x="1059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76"/>
            <p:cNvSpPr/>
            <p:nvPr/>
          </p:nvSpPr>
          <p:spPr>
            <a:xfrm>
              <a:off x="4973275" y="4235125"/>
              <a:ext cx="37300" cy="72825"/>
            </a:xfrm>
            <a:custGeom>
              <a:avLst/>
              <a:gdLst/>
              <a:ahLst/>
              <a:cxnLst/>
              <a:rect l="l" t="t" r="r" b="b"/>
              <a:pathLst>
                <a:path w="1492" h="2913" extrusionOk="0">
                  <a:moveTo>
                    <a:pt x="1277" y="1"/>
                  </a:moveTo>
                  <a:cubicBezTo>
                    <a:pt x="1190" y="1"/>
                    <a:pt x="1106" y="36"/>
                    <a:pt x="1085" y="119"/>
                  </a:cubicBezTo>
                  <a:lnTo>
                    <a:pt x="27" y="2642"/>
                  </a:lnTo>
                  <a:cubicBezTo>
                    <a:pt x="0" y="2750"/>
                    <a:pt x="27" y="2886"/>
                    <a:pt x="136" y="2913"/>
                  </a:cubicBezTo>
                  <a:lnTo>
                    <a:pt x="271" y="2913"/>
                  </a:lnTo>
                  <a:cubicBezTo>
                    <a:pt x="298" y="2913"/>
                    <a:pt x="353" y="2886"/>
                    <a:pt x="380" y="2831"/>
                  </a:cubicBezTo>
                  <a:lnTo>
                    <a:pt x="1438" y="282"/>
                  </a:lnTo>
                  <a:cubicBezTo>
                    <a:pt x="1492" y="173"/>
                    <a:pt x="1438" y="38"/>
                    <a:pt x="1356" y="11"/>
                  </a:cubicBezTo>
                  <a:cubicBezTo>
                    <a:pt x="1331" y="4"/>
                    <a:pt x="1303" y="1"/>
                    <a:pt x="1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76"/>
            <p:cNvSpPr/>
            <p:nvPr/>
          </p:nvSpPr>
          <p:spPr>
            <a:xfrm>
              <a:off x="4929175" y="4223850"/>
              <a:ext cx="15625" cy="64450"/>
            </a:xfrm>
            <a:custGeom>
              <a:avLst/>
              <a:gdLst/>
              <a:ahLst/>
              <a:cxnLst/>
              <a:rect l="l" t="t" r="r" b="b"/>
              <a:pathLst>
                <a:path w="625" h="2578" extrusionOk="0">
                  <a:moveTo>
                    <a:pt x="1" y="2577"/>
                  </a:moveTo>
                  <a:lnTo>
                    <a:pt x="625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76"/>
            <p:cNvSpPr/>
            <p:nvPr/>
          </p:nvSpPr>
          <p:spPr>
            <a:xfrm>
              <a:off x="4923750" y="4219650"/>
              <a:ext cx="27150" cy="74075"/>
            </a:xfrm>
            <a:custGeom>
              <a:avLst/>
              <a:gdLst/>
              <a:ahLst/>
              <a:cxnLst/>
              <a:rect l="l" t="t" r="r" b="b"/>
              <a:pathLst>
                <a:path w="1086" h="2963" extrusionOk="0">
                  <a:moveTo>
                    <a:pt x="880" y="0"/>
                  </a:moveTo>
                  <a:cubicBezTo>
                    <a:pt x="787" y="0"/>
                    <a:pt x="703" y="71"/>
                    <a:pt x="679" y="141"/>
                  </a:cubicBezTo>
                  <a:lnTo>
                    <a:pt x="28" y="2718"/>
                  </a:lnTo>
                  <a:cubicBezTo>
                    <a:pt x="1" y="2827"/>
                    <a:pt x="82" y="2935"/>
                    <a:pt x="164" y="2962"/>
                  </a:cubicBezTo>
                  <a:lnTo>
                    <a:pt x="272" y="2962"/>
                  </a:lnTo>
                  <a:cubicBezTo>
                    <a:pt x="326" y="2935"/>
                    <a:pt x="381" y="2908"/>
                    <a:pt x="408" y="2827"/>
                  </a:cubicBezTo>
                  <a:lnTo>
                    <a:pt x="1059" y="250"/>
                  </a:lnTo>
                  <a:cubicBezTo>
                    <a:pt x="1086" y="141"/>
                    <a:pt x="1032" y="60"/>
                    <a:pt x="923" y="6"/>
                  </a:cubicBezTo>
                  <a:cubicBezTo>
                    <a:pt x="909" y="2"/>
                    <a:pt x="894" y="0"/>
                    <a:pt x="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76"/>
            <p:cNvSpPr/>
            <p:nvPr/>
          </p:nvSpPr>
          <p:spPr>
            <a:xfrm>
              <a:off x="4875625" y="4215700"/>
              <a:ext cx="6800" cy="67175"/>
            </a:xfrm>
            <a:custGeom>
              <a:avLst/>
              <a:gdLst/>
              <a:ahLst/>
              <a:cxnLst/>
              <a:rect l="l" t="t" r="r" b="b"/>
              <a:pathLst>
                <a:path w="272" h="2687" extrusionOk="0">
                  <a:moveTo>
                    <a:pt x="0" y="2686"/>
                  </a:moveTo>
                  <a:lnTo>
                    <a:pt x="27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76"/>
            <p:cNvSpPr/>
            <p:nvPr/>
          </p:nvSpPr>
          <p:spPr>
            <a:xfrm>
              <a:off x="4870200" y="4211650"/>
              <a:ext cx="16300" cy="75975"/>
            </a:xfrm>
            <a:custGeom>
              <a:avLst/>
              <a:gdLst/>
              <a:ahLst/>
              <a:cxnLst/>
              <a:rect l="l" t="t" r="r" b="b"/>
              <a:pathLst>
                <a:path w="652" h="3039" extrusionOk="0">
                  <a:moveTo>
                    <a:pt x="488" y="0"/>
                  </a:moveTo>
                  <a:cubicBezTo>
                    <a:pt x="380" y="0"/>
                    <a:pt x="271" y="54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82" y="3038"/>
                    <a:pt x="190" y="3038"/>
                  </a:cubicBezTo>
                  <a:lnTo>
                    <a:pt x="244" y="3038"/>
                  </a:lnTo>
                  <a:cubicBezTo>
                    <a:pt x="326" y="3011"/>
                    <a:pt x="380" y="2957"/>
                    <a:pt x="380" y="2875"/>
                  </a:cubicBezTo>
                  <a:lnTo>
                    <a:pt x="651" y="190"/>
                  </a:lnTo>
                  <a:cubicBezTo>
                    <a:pt x="651" y="109"/>
                    <a:pt x="570" y="0"/>
                    <a:pt x="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76"/>
            <p:cNvSpPr/>
            <p:nvPr/>
          </p:nvSpPr>
          <p:spPr>
            <a:xfrm>
              <a:off x="4821375" y="4213000"/>
              <a:ext cx="4775" cy="72575"/>
            </a:xfrm>
            <a:custGeom>
              <a:avLst/>
              <a:gdLst/>
              <a:ahLst/>
              <a:cxnLst/>
              <a:rect l="l" t="t" r="r" b="b"/>
              <a:pathLst>
                <a:path w="191" h="2903" extrusionOk="0">
                  <a:moveTo>
                    <a:pt x="190" y="2903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76"/>
            <p:cNvSpPr/>
            <p:nvPr/>
          </p:nvSpPr>
          <p:spPr>
            <a:xfrm>
              <a:off x="4816625" y="4208925"/>
              <a:ext cx="14950" cy="81400"/>
            </a:xfrm>
            <a:custGeom>
              <a:avLst/>
              <a:gdLst/>
              <a:ahLst/>
              <a:cxnLst/>
              <a:rect l="l" t="t" r="r" b="b"/>
              <a:pathLst>
                <a:path w="598" h="3256" extrusionOk="0">
                  <a:moveTo>
                    <a:pt x="190" y="1"/>
                  </a:moveTo>
                  <a:cubicBezTo>
                    <a:pt x="82" y="1"/>
                    <a:pt x="0" y="109"/>
                    <a:pt x="0" y="218"/>
                  </a:cubicBezTo>
                  <a:lnTo>
                    <a:pt x="217" y="3093"/>
                  </a:lnTo>
                  <a:cubicBezTo>
                    <a:pt x="217" y="3201"/>
                    <a:pt x="326" y="3256"/>
                    <a:pt x="434" y="3256"/>
                  </a:cubicBezTo>
                  <a:lnTo>
                    <a:pt x="462" y="3256"/>
                  </a:lnTo>
                  <a:cubicBezTo>
                    <a:pt x="516" y="3228"/>
                    <a:pt x="597" y="3120"/>
                    <a:pt x="597" y="3066"/>
                  </a:cubicBezTo>
                  <a:lnTo>
                    <a:pt x="380" y="163"/>
                  </a:lnTo>
                  <a:cubicBezTo>
                    <a:pt x="380" y="82"/>
                    <a:pt x="27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76"/>
            <p:cNvSpPr/>
            <p:nvPr/>
          </p:nvSpPr>
          <p:spPr>
            <a:xfrm>
              <a:off x="4758300" y="4223850"/>
              <a:ext cx="19700" cy="71900"/>
            </a:xfrm>
            <a:custGeom>
              <a:avLst/>
              <a:gdLst/>
              <a:ahLst/>
              <a:cxnLst/>
              <a:rect l="l" t="t" r="r" b="b"/>
              <a:pathLst>
                <a:path w="788" h="2876" extrusionOk="0">
                  <a:moveTo>
                    <a:pt x="787" y="2876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76"/>
            <p:cNvSpPr/>
            <p:nvPr/>
          </p:nvSpPr>
          <p:spPr>
            <a:xfrm>
              <a:off x="4753550" y="4218925"/>
              <a:ext cx="30550" cy="81075"/>
            </a:xfrm>
            <a:custGeom>
              <a:avLst/>
              <a:gdLst/>
              <a:ahLst/>
              <a:cxnLst/>
              <a:rect l="l" t="t" r="r" b="b"/>
              <a:pathLst>
                <a:path w="1222" h="3243" extrusionOk="0">
                  <a:moveTo>
                    <a:pt x="217" y="1"/>
                  </a:moveTo>
                  <a:cubicBezTo>
                    <a:pt x="200" y="1"/>
                    <a:pt x="182" y="3"/>
                    <a:pt x="164" y="8"/>
                  </a:cubicBezTo>
                  <a:cubicBezTo>
                    <a:pt x="55" y="35"/>
                    <a:pt x="1" y="143"/>
                    <a:pt x="28" y="252"/>
                  </a:cubicBezTo>
                  <a:lnTo>
                    <a:pt x="815" y="3100"/>
                  </a:lnTo>
                  <a:cubicBezTo>
                    <a:pt x="837" y="3190"/>
                    <a:pt x="915" y="3242"/>
                    <a:pt x="988" y="3242"/>
                  </a:cubicBezTo>
                  <a:cubicBezTo>
                    <a:pt x="1003" y="3242"/>
                    <a:pt x="1018" y="3240"/>
                    <a:pt x="1032" y="3235"/>
                  </a:cubicBezTo>
                  <a:cubicBezTo>
                    <a:pt x="1140" y="3235"/>
                    <a:pt x="1221" y="3100"/>
                    <a:pt x="1167" y="2991"/>
                  </a:cubicBezTo>
                  <a:lnTo>
                    <a:pt x="408" y="143"/>
                  </a:lnTo>
                  <a:cubicBezTo>
                    <a:pt x="363" y="53"/>
                    <a:pt x="299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76"/>
            <p:cNvSpPr/>
            <p:nvPr/>
          </p:nvSpPr>
          <p:spPr>
            <a:xfrm>
              <a:off x="5031575" y="4367600"/>
              <a:ext cx="52250" cy="27825"/>
            </a:xfrm>
            <a:custGeom>
              <a:avLst/>
              <a:gdLst/>
              <a:ahLst/>
              <a:cxnLst/>
              <a:rect l="l" t="t" r="r" b="b"/>
              <a:pathLst>
                <a:path w="2090" h="1113" extrusionOk="0">
                  <a:moveTo>
                    <a:pt x="1" y="1"/>
                  </a:moveTo>
                  <a:lnTo>
                    <a:pt x="2089" y="111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76"/>
            <p:cNvSpPr/>
            <p:nvPr/>
          </p:nvSpPr>
          <p:spPr>
            <a:xfrm>
              <a:off x="5024800" y="4362175"/>
              <a:ext cx="64450" cy="37650"/>
            </a:xfrm>
            <a:custGeom>
              <a:avLst/>
              <a:gdLst/>
              <a:ahLst/>
              <a:cxnLst/>
              <a:rect l="l" t="t" r="r" b="b"/>
              <a:pathLst>
                <a:path w="2578" h="1506" extrusionOk="0">
                  <a:moveTo>
                    <a:pt x="190" y="1"/>
                  </a:moveTo>
                  <a:cubicBezTo>
                    <a:pt x="163" y="55"/>
                    <a:pt x="136" y="82"/>
                    <a:pt x="55" y="82"/>
                  </a:cubicBezTo>
                  <a:cubicBezTo>
                    <a:pt x="0" y="191"/>
                    <a:pt x="28" y="272"/>
                    <a:pt x="136" y="353"/>
                  </a:cubicBezTo>
                  <a:lnTo>
                    <a:pt x="2225" y="1465"/>
                  </a:lnTo>
                  <a:cubicBezTo>
                    <a:pt x="2262" y="1494"/>
                    <a:pt x="2300" y="1506"/>
                    <a:pt x="2336" y="1506"/>
                  </a:cubicBezTo>
                  <a:cubicBezTo>
                    <a:pt x="2402" y="1506"/>
                    <a:pt x="2460" y="1464"/>
                    <a:pt x="2496" y="1411"/>
                  </a:cubicBezTo>
                  <a:cubicBezTo>
                    <a:pt x="2577" y="1303"/>
                    <a:pt x="2523" y="1194"/>
                    <a:pt x="2442" y="1140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76"/>
            <p:cNvSpPr/>
            <p:nvPr/>
          </p:nvSpPr>
          <p:spPr>
            <a:xfrm>
              <a:off x="5005125" y="4401500"/>
              <a:ext cx="54275" cy="41400"/>
            </a:xfrm>
            <a:custGeom>
              <a:avLst/>
              <a:gdLst/>
              <a:ahLst/>
              <a:cxnLst/>
              <a:rect l="l" t="t" r="r" b="b"/>
              <a:pathLst>
                <a:path w="2171" h="1656" extrusionOk="0">
                  <a:moveTo>
                    <a:pt x="1" y="1"/>
                  </a:moveTo>
                  <a:lnTo>
                    <a:pt x="2171" y="165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76"/>
            <p:cNvSpPr/>
            <p:nvPr/>
          </p:nvSpPr>
          <p:spPr>
            <a:xfrm>
              <a:off x="4999025" y="4397450"/>
              <a:ext cx="66475" cy="50975"/>
            </a:xfrm>
            <a:custGeom>
              <a:avLst/>
              <a:gdLst/>
              <a:ahLst/>
              <a:cxnLst/>
              <a:rect l="l" t="t" r="r" b="b"/>
              <a:pathLst>
                <a:path w="2659" h="2039" extrusionOk="0">
                  <a:moveTo>
                    <a:pt x="191" y="0"/>
                  </a:moveTo>
                  <a:cubicBezTo>
                    <a:pt x="136" y="0"/>
                    <a:pt x="109" y="27"/>
                    <a:pt x="82" y="54"/>
                  </a:cubicBezTo>
                  <a:cubicBezTo>
                    <a:pt x="1" y="136"/>
                    <a:pt x="1" y="271"/>
                    <a:pt x="109" y="326"/>
                  </a:cubicBezTo>
                  <a:lnTo>
                    <a:pt x="2306" y="1980"/>
                  </a:lnTo>
                  <a:cubicBezTo>
                    <a:pt x="2344" y="2018"/>
                    <a:pt x="2393" y="2038"/>
                    <a:pt x="2441" y="2038"/>
                  </a:cubicBezTo>
                  <a:cubicBezTo>
                    <a:pt x="2496" y="2038"/>
                    <a:pt x="2548" y="2011"/>
                    <a:pt x="2577" y="1953"/>
                  </a:cubicBezTo>
                  <a:cubicBezTo>
                    <a:pt x="2659" y="1899"/>
                    <a:pt x="2659" y="1763"/>
                    <a:pt x="2550" y="1682"/>
                  </a:cubicBezTo>
                  <a:lnTo>
                    <a:pt x="353" y="27"/>
                  </a:lnTo>
                  <a:cubicBezTo>
                    <a:pt x="326" y="0"/>
                    <a:pt x="245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76"/>
            <p:cNvSpPr/>
            <p:nvPr/>
          </p:nvSpPr>
          <p:spPr>
            <a:xfrm>
              <a:off x="4970550" y="4439475"/>
              <a:ext cx="46125" cy="47500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" y="1"/>
                  </a:moveTo>
                  <a:lnTo>
                    <a:pt x="1845" y="189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76"/>
            <p:cNvSpPr/>
            <p:nvPr/>
          </p:nvSpPr>
          <p:spPr>
            <a:xfrm>
              <a:off x="4965125" y="4434175"/>
              <a:ext cx="56975" cy="57725"/>
            </a:xfrm>
            <a:custGeom>
              <a:avLst/>
              <a:gdLst/>
              <a:ahLst/>
              <a:cxnLst/>
              <a:rect l="l" t="t" r="r" b="b"/>
              <a:pathLst>
                <a:path w="2279" h="2309" extrusionOk="0">
                  <a:moveTo>
                    <a:pt x="202" y="0"/>
                  </a:moveTo>
                  <a:cubicBezTo>
                    <a:pt x="181" y="0"/>
                    <a:pt x="160" y="7"/>
                    <a:pt x="136" y="23"/>
                  </a:cubicBezTo>
                  <a:cubicBezTo>
                    <a:pt x="109" y="23"/>
                    <a:pt x="82" y="50"/>
                    <a:pt x="82" y="77"/>
                  </a:cubicBezTo>
                  <a:cubicBezTo>
                    <a:pt x="1" y="159"/>
                    <a:pt x="1" y="294"/>
                    <a:pt x="82" y="348"/>
                  </a:cubicBezTo>
                  <a:lnTo>
                    <a:pt x="1953" y="2247"/>
                  </a:lnTo>
                  <a:cubicBezTo>
                    <a:pt x="1981" y="2288"/>
                    <a:pt x="2028" y="2308"/>
                    <a:pt x="2079" y="2308"/>
                  </a:cubicBezTo>
                  <a:cubicBezTo>
                    <a:pt x="2130" y="2308"/>
                    <a:pt x="2184" y="2288"/>
                    <a:pt x="2225" y="2247"/>
                  </a:cubicBezTo>
                  <a:cubicBezTo>
                    <a:pt x="2279" y="2193"/>
                    <a:pt x="2279" y="2057"/>
                    <a:pt x="2225" y="1976"/>
                  </a:cubicBezTo>
                  <a:lnTo>
                    <a:pt x="353" y="77"/>
                  </a:lnTo>
                  <a:cubicBezTo>
                    <a:pt x="296" y="39"/>
                    <a:pt x="252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76"/>
            <p:cNvSpPr/>
            <p:nvPr/>
          </p:nvSpPr>
          <p:spPr>
            <a:xfrm>
              <a:off x="4927150" y="4472025"/>
              <a:ext cx="40025" cy="53600"/>
            </a:xfrm>
            <a:custGeom>
              <a:avLst/>
              <a:gdLst/>
              <a:ahLst/>
              <a:cxnLst/>
              <a:rect l="l" t="t" r="r" b="b"/>
              <a:pathLst>
                <a:path w="1601" h="2144" extrusionOk="0">
                  <a:moveTo>
                    <a:pt x="1" y="1"/>
                  </a:moveTo>
                  <a:lnTo>
                    <a:pt x="1601" y="214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76"/>
            <p:cNvSpPr/>
            <p:nvPr/>
          </p:nvSpPr>
          <p:spPr>
            <a:xfrm>
              <a:off x="4921050" y="4467025"/>
              <a:ext cx="50875" cy="6405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39" y="1"/>
                  </a:moveTo>
                  <a:cubicBezTo>
                    <a:pt x="221" y="1"/>
                    <a:pt x="204" y="4"/>
                    <a:pt x="190" y="11"/>
                  </a:cubicBezTo>
                  <a:cubicBezTo>
                    <a:pt x="136" y="11"/>
                    <a:pt x="136" y="11"/>
                    <a:pt x="109" y="65"/>
                  </a:cubicBezTo>
                  <a:cubicBezTo>
                    <a:pt x="55" y="119"/>
                    <a:pt x="0" y="228"/>
                    <a:pt x="82" y="336"/>
                  </a:cubicBezTo>
                  <a:lnTo>
                    <a:pt x="1682" y="2479"/>
                  </a:lnTo>
                  <a:cubicBezTo>
                    <a:pt x="1717" y="2532"/>
                    <a:pt x="1775" y="2562"/>
                    <a:pt x="1841" y="2562"/>
                  </a:cubicBezTo>
                  <a:cubicBezTo>
                    <a:pt x="1877" y="2562"/>
                    <a:pt x="1915" y="2553"/>
                    <a:pt x="1953" y="2533"/>
                  </a:cubicBezTo>
                  <a:cubicBezTo>
                    <a:pt x="2008" y="2452"/>
                    <a:pt x="2035" y="2371"/>
                    <a:pt x="1981" y="2262"/>
                  </a:cubicBezTo>
                  <a:lnTo>
                    <a:pt x="380" y="92"/>
                  </a:lnTo>
                  <a:cubicBezTo>
                    <a:pt x="360" y="31"/>
                    <a:pt x="294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76"/>
            <p:cNvSpPr/>
            <p:nvPr/>
          </p:nvSpPr>
          <p:spPr>
            <a:xfrm>
              <a:off x="4883750" y="4494400"/>
              <a:ext cx="32575" cy="6445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" y="1"/>
                  </a:moveTo>
                  <a:lnTo>
                    <a:pt x="1303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76"/>
            <p:cNvSpPr/>
            <p:nvPr/>
          </p:nvSpPr>
          <p:spPr>
            <a:xfrm>
              <a:off x="4878325" y="4489425"/>
              <a:ext cx="42750" cy="74425"/>
            </a:xfrm>
            <a:custGeom>
              <a:avLst/>
              <a:gdLst/>
              <a:ahLst/>
              <a:cxnLst/>
              <a:rect l="l" t="t" r="r" b="b"/>
              <a:pathLst>
                <a:path w="1710" h="2977" extrusionOk="0">
                  <a:moveTo>
                    <a:pt x="221" y="0"/>
                  </a:moveTo>
                  <a:cubicBezTo>
                    <a:pt x="202" y="0"/>
                    <a:pt x="183" y="4"/>
                    <a:pt x="163" y="10"/>
                  </a:cubicBezTo>
                  <a:lnTo>
                    <a:pt x="136" y="10"/>
                  </a:lnTo>
                  <a:cubicBezTo>
                    <a:pt x="28" y="64"/>
                    <a:pt x="1" y="173"/>
                    <a:pt x="28" y="281"/>
                  </a:cubicBezTo>
                  <a:lnTo>
                    <a:pt x="1303" y="2858"/>
                  </a:lnTo>
                  <a:cubicBezTo>
                    <a:pt x="1365" y="2941"/>
                    <a:pt x="1443" y="2976"/>
                    <a:pt x="1512" y="2976"/>
                  </a:cubicBezTo>
                  <a:cubicBezTo>
                    <a:pt x="1534" y="2976"/>
                    <a:pt x="1555" y="2973"/>
                    <a:pt x="1574" y="2966"/>
                  </a:cubicBezTo>
                  <a:cubicBezTo>
                    <a:pt x="1682" y="2885"/>
                    <a:pt x="1709" y="2777"/>
                    <a:pt x="1682" y="2695"/>
                  </a:cubicBezTo>
                  <a:lnTo>
                    <a:pt x="408" y="118"/>
                  </a:lnTo>
                  <a:cubicBezTo>
                    <a:pt x="345" y="36"/>
                    <a:pt x="283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76"/>
            <p:cNvSpPr/>
            <p:nvPr/>
          </p:nvSpPr>
          <p:spPr>
            <a:xfrm>
              <a:off x="4569800" y="4485600"/>
              <a:ext cx="31200" cy="50875"/>
            </a:xfrm>
            <a:custGeom>
              <a:avLst/>
              <a:gdLst/>
              <a:ahLst/>
              <a:cxnLst/>
              <a:rect l="l" t="t" r="r" b="b"/>
              <a:pathLst>
                <a:path w="1248" h="2035" extrusionOk="0">
                  <a:moveTo>
                    <a:pt x="1248" y="0"/>
                  </a:moveTo>
                  <a:lnTo>
                    <a:pt x="0" y="203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76"/>
            <p:cNvSpPr/>
            <p:nvPr/>
          </p:nvSpPr>
          <p:spPr>
            <a:xfrm>
              <a:off x="4563700" y="4480175"/>
              <a:ext cx="43425" cy="61050"/>
            </a:xfrm>
            <a:custGeom>
              <a:avLst/>
              <a:gdLst/>
              <a:ahLst/>
              <a:cxnLst/>
              <a:rect l="l" t="t" r="r" b="b"/>
              <a:pathLst>
                <a:path w="1737" h="2442" extrusionOk="0">
                  <a:moveTo>
                    <a:pt x="1411" y="0"/>
                  </a:moveTo>
                  <a:cubicBezTo>
                    <a:pt x="1384" y="0"/>
                    <a:pt x="1356" y="27"/>
                    <a:pt x="1329" y="109"/>
                  </a:cubicBezTo>
                  <a:lnTo>
                    <a:pt x="54" y="2143"/>
                  </a:lnTo>
                  <a:cubicBezTo>
                    <a:pt x="0" y="2252"/>
                    <a:pt x="27" y="2333"/>
                    <a:pt x="136" y="2414"/>
                  </a:cubicBezTo>
                  <a:cubicBezTo>
                    <a:pt x="172" y="2432"/>
                    <a:pt x="205" y="2441"/>
                    <a:pt x="236" y="2441"/>
                  </a:cubicBezTo>
                  <a:cubicBezTo>
                    <a:pt x="299" y="2441"/>
                    <a:pt x="353" y="2405"/>
                    <a:pt x="407" y="2333"/>
                  </a:cubicBezTo>
                  <a:lnTo>
                    <a:pt x="1655" y="299"/>
                  </a:lnTo>
                  <a:cubicBezTo>
                    <a:pt x="1736" y="217"/>
                    <a:pt x="1682" y="109"/>
                    <a:pt x="1601" y="27"/>
                  </a:cubicBezTo>
                  <a:cubicBezTo>
                    <a:pt x="1519" y="0"/>
                    <a:pt x="1465" y="0"/>
                    <a:pt x="1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76"/>
            <p:cNvSpPr/>
            <p:nvPr/>
          </p:nvSpPr>
          <p:spPr>
            <a:xfrm>
              <a:off x="4614550" y="4500500"/>
              <a:ext cx="26475" cy="64450"/>
            </a:xfrm>
            <a:custGeom>
              <a:avLst/>
              <a:gdLst/>
              <a:ahLst/>
              <a:cxnLst/>
              <a:rect l="l" t="t" r="r" b="b"/>
              <a:pathLst>
                <a:path w="1059" h="2578" extrusionOk="0">
                  <a:moveTo>
                    <a:pt x="1058" y="1"/>
                  </a:moveTo>
                  <a:lnTo>
                    <a:pt x="0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76"/>
            <p:cNvSpPr/>
            <p:nvPr/>
          </p:nvSpPr>
          <p:spPr>
            <a:xfrm>
              <a:off x="4609125" y="4496450"/>
              <a:ext cx="37325" cy="73125"/>
            </a:xfrm>
            <a:custGeom>
              <a:avLst/>
              <a:gdLst/>
              <a:ahLst/>
              <a:cxnLst/>
              <a:rect l="l" t="t" r="r" b="b"/>
              <a:pathLst>
                <a:path w="1493" h="2925" extrusionOk="0">
                  <a:moveTo>
                    <a:pt x="1221" y="0"/>
                  </a:moveTo>
                  <a:cubicBezTo>
                    <a:pt x="1167" y="0"/>
                    <a:pt x="1140" y="27"/>
                    <a:pt x="1085" y="109"/>
                  </a:cubicBezTo>
                  <a:lnTo>
                    <a:pt x="28" y="2631"/>
                  </a:lnTo>
                  <a:cubicBezTo>
                    <a:pt x="0" y="2740"/>
                    <a:pt x="28" y="2875"/>
                    <a:pt x="136" y="2902"/>
                  </a:cubicBezTo>
                  <a:cubicBezTo>
                    <a:pt x="166" y="2918"/>
                    <a:pt x="199" y="2924"/>
                    <a:pt x="230" y="2924"/>
                  </a:cubicBezTo>
                  <a:cubicBezTo>
                    <a:pt x="312" y="2924"/>
                    <a:pt x="388" y="2880"/>
                    <a:pt x="407" y="2821"/>
                  </a:cubicBezTo>
                  <a:lnTo>
                    <a:pt x="1465" y="271"/>
                  </a:lnTo>
                  <a:cubicBezTo>
                    <a:pt x="1492" y="163"/>
                    <a:pt x="1465" y="2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76"/>
            <p:cNvSpPr/>
            <p:nvPr/>
          </p:nvSpPr>
          <p:spPr>
            <a:xfrm>
              <a:off x="4673550" y="4516100"/>
              <a:ext cx="16300" cy="63775"/>
            </a:xfrm>
            <a:custGeom>
              <a:avLst/>
              <a:gdLst/>
              <a:ahLst/>
              <a:cxnLst/>
              <a:rect l="l" t="t" r="r" b="b"/>
              <a:pathLst>
                <a:path w="652" h="2551" extrusionOk="0">
                  <a:moveTo>
                    <a:pt x="651" y="1"/>
                  </a:moveTo>
                  <a:lnTo>
                    <a:pt x="0" y="255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76"/>
            <p:cNvSpPr/>
            <p:nvPr/>
          </p:nvSpPr>
          <p:spPr>
            <a:xfrm>
              <a:off x="4668800" y="4510675"/>
              <a:ext cx="27150" cy="74125"/>
            </a:xfrm>
            <a:custGeom>
              <a:avLst/>
              <a:gdLst/>
              <a:ahLst/>
              <a:cxnLst/>
              <a:rect l="l" t="t" r="r" b="b"/>
              <a:pathLst>
                <a:path w="1086" h="2965" extrusionOk="0">
                  <a:moveTo>
                    <a:pt x="814" y="1"/>
                  </a:moveTo>
                  <a:cubicBezTo>
                    <a:pt x="733" y="28"/>
                    <a:pt x="678" y="82"/>
                    <a:pt x="678" y="136"/>
                  </a:cubicBezTo>
                  <a:lnTo>
                    <a:pt x="28" y="2713"/>
                  </a:lnTo>
                  <a:cubicBezTo>
                    <a:pt x="0" y="2822"/>
                    <a:pt x="55" y="2930"/>
                    <a:pt x="163" y="2957"/>
                  </a:cubicBezTo>
                  <a:cubicBezTo>
                    <a:pt x="182" y="2962"/>
                    <a:pt x="200" y="2964"/>
                    <a:pt x="217" y="2964"/>
                  </a:cubicBezTo>
                  <a:cubicBezTo>
                    <a:pt x="299" y="2964"/>
                    <a:pt x="362" y="2912"/>
                    <a:pt x="407" y="2822"/>
                  </a:cubicBezTo>
                  <a:lnTo>
                    <a:pt x="1031" y="245"/>
                  </a:lnTo>
                  <a:cubicBezTo>
                    <a:pt x="1085" y="136"/>
                    <a:pt x="1004" y="28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76"/>
            <p:cNvSpPr/>
            <p:nvPr/>
          </p:nvSpPr>
          <p:spPr>
            <a:xfrm>
              <a:off x="4737275" y="4521525"/>
              <a:ext cx="6825" cy="67175"/>
            </a:xfrm>
            <a:custGeom>
              <a:avLst/>
              <a:gdLst/>
              <a:ahLst/>
              <a:cxnLst/>
              <a:rect l="l" t="t" r="r" b="b"/>
              <a:pathLst>
                <a:path w="273" h="2687" extrusionOk="0">
                  <a:moveTo>
                    <a:pt x="272" y="1"/>
                  </a:moveTo>
                  <a:lnTo>
                    <a:pt x="1" y="268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76"/>
            <p:cNvSpPr/>
            <p:nvPr/>
          </p:nvSpPr>
          <p:spPr>
            <a:xfrm>
              <a:off x="4732550" y="4517475"/>
              <a:ext cx="15600" cy="76650"/>
            </a:xfrm>
            <a:custGeom>
              <a:avLst/>
              <a:gdLst/>
              <a:ahLst/>
              <a:cxnLst/>
              <a:rect l="l" t="t" r="r" b="b"/>
              <a:pathLst>
                <a:path w="624" h="3066" extrusionOk="0">
                  <a:moveTo>
                    <a:pt x="407" y="0"/>
                  </a:moveTo>
                  <a:cubicBezTo>
                    <a:pt x="326" y="0"/>
                    <a:pt x="271" y="81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54" y="3065"/>
                    <a:pt x="163" y="3065"/>
                  </a:cubicBezTo>
                  <a:cubicBezTo>
                    <a:pt x="271" y="3065"/>
                    <a:pt x="353" y="2984"/>
                    <a:pt x="353" y="2875"/>
                  </a:cubicBezTo>
                  <a:lnTo>
                    <a:pt x="624" y="217"/>
                  </a:lnTo>
                  <a:cubicBezTo>
                    <a:pt x="624" y="109"/>
                    <a:pt x="570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76"/>
            <p:cNvSpPr/>
            <p:nvPr/>
          </p:nvSpPr>
          <p:spPr>
            <a:xfrm>
              <a:off x="4792200" y="4519500"/>
              <a:ext cx="5450" cy="71900"/>
            </a:xfrm>
            <a:custGeom>
              <a:avLst/>
              <a:gdLst/>
              <a:ahLst/>
              <a:cxnLst/>
              <a:rect l="l" t="t" r="r" b="b"/>
              <a:pathLst>
                <a:path w="218" h="2876" extrusionOk="0">
                  <a:moveTo>
                    <a:pt x="1" y="0"/>
                  </a:moveTo>
                  <a:lnTo>
                    <a:pt x="218" y="287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76"/>
            <p:cNvSpPr/>
            <p:nvPr/>
          </p:nvSpPr>
          <p:spPr>
            <a:xfrm>
              <a:off x="4787475" y="4514075"/>
              <a:ext cx="14925" cy="81400"/>
            </a:xfrm>
            <a:custGeom>
              <a:avLst/>
              <a:gdLst/>
              <a:ahLst/>
              <a:cxnLst/>
              <a:rect l="l" t="t" r="r" b="b"/>
              <a:pathLst>
                <a:path w="597" h="3256" extrusionOk="0">
                  <a:moveTo>
                    <a:pt x="163" y="0"/>
                  </a:moveTo>
                  <a:cubicBezTo>
                    <a:pt x="54" y="28"/>
                    <a:pt x="0" y="136"/>
                    <a:pt x="27" y="217"/>
                  </a:cubicBezTo>
                  <a:lnTo>
                    <a:pt x="244" y="3093"/>
                  </a:lnTo>
                  <a:cubicBezTo>
                    <a:pt x="244" y="3201"/>
                    <a:pt x="326" y="3255"/>
                    <a:pt x="434" y="3255"/>
                  </a:cubicBezTo>
                  <a:cubicBezTo>
                    <a:pt x="543" y="3255"/>
                    <a:pt x="597" y="3147"/>
                    <a:pt x="597" y="3065"/>
                  </a:cubicBezTo>
                  <a:lnTo>
                    <a:pt x="407" y="163"/>
                  </a:lnTo>
                  <a:cubicBezTo>
                    <a:pt x="407" y="82"/>
                    <a:pt x="298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76"/>
            <p:cNvSpPr/>
            <p:nvPr/>
          </p:nvSpPr>
          <p:spPr>
            <a:xfrm>
              <a:off x="4841025" y="4508650"/>
              <a:ext cx="19025" cy="71225"/>
            </a:xfrm>
            <a:custGeom>
              <a:avLst/>
              <a:gdLst/>
              <a:ahLst/>
              <a:cxnLst/>
              <a:rect l="l" t="t" r="r" b="b"/>
              <a:pathLst>
                <a:path w="761" h="2849" extrusionOk="0">
                  <a:moveTo>
                    <a:pt x="1" y="0"/>
                  </a:moveTo>
                  <a:lnTo>
                    <a:pt x="760" y="284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76"/>
            <p:cNvSpPr/>
            <p:nvPr/>
          </p:nvSpPr>
          <p:spPr>
            <a:xfrm>
              <a:off x="4835600" y="4504450"/>
              <a:ext cx="30550" cy="81025"/>
            </a:xfrm>
            <a:custGeom>
              <a:avLst/>
              <a:gdLst/>
              <a:ahLst/>
              <a:cxnLst/>
              <a:rect l="l" t="t" r="r" b="b"/>
              <a:pathLst>
                <a:path w="1222" h="3241" extrusionOk="0">
                  <a:moveTo>
                    <a:pt x="207" y="0"/>
                  </a:moveTo>
                  <a:cubicBezTo>
                    <a:pt x="193" y="0"/>
                    <a:pt x="178" y="2"/>
                    <a:pt x="164" y="6"/>
                  </a:cubicBezTo>
                  <a:cubicBezTo>
                    <a:pt x="82" y="60"/>
                    <a:pt x="1" y="141"/>
                    <a:pt x="28" y="250"/>
                  </a:cubicBezTo>
                  <a:lnTo>
                    <a:pt x="815" y="3098"/>
                  </a:lnTo>
                  <a:cubicBezTo>
                    <a:pt x="837" y="3188"/>
                    <a:pt x="915" y="3240"/>
                    <a:pt x="1003" y="3240"/>
                  </a:cubicBezTo>
                  <a:cubicBezTo>
                    <a:pt x="1021" y="3240"/>
                    <a:pt x="1040" y="3238"/>
                    <a:pt x="1059" y="3233"/>
                  </a:cubicBezTo>
                  <a:cubicBezTo>
                    <a:pt x="1140" y="3206"/>
                    <a:pt x="1221" y="3098"/>
                    <a:pt x="1194" y="2989"/>
                  </a:cubicBezTo>
                  <a:lnTo>
                    <a:pt x="408" y="141"/>
                  </a:lnTo>
                  <a:cubicBezTo>
                    <a:pt x="384" y="71"/>
                    <a:pt x="30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76"/>
            <p:cNvSpPr/>
            <p:nvPr/>
          </p:nvSpPr>
          <p:spPr>
            <a:xfrm>
              <a:off x="4265325" y="4499000"/>
              <a:ext cx="88850" cy="80350"/>
            </a:xfrm>
            <a:custGeom>
              <a:avLst/>
              <a:gdLst/>
              <a:ahLst/>
              <a:cxnLst/>
              <a:rect l="l" t="t" r="r" b="b"/>
              <a:pathLst>
                <a:path w="3554" h="3214" extrusionOk="0">
                  <a:moveTo>
                    <a:pt x="1784" y="0"/>
                  </a:moveTo>
                  <a:cubicBezTo>
                    <a:pt x="1642" y="0"/>
                    <a:pt x="1499" y="20"/>
                    <a:pt x="1357" y="61"/>
                  </a:cubicBezTo>
                  <a:cubicBezTo>
                    <a:pt x="516" y="305"/>
                    <a:pt x="1" y="1173"/>
                    <a:pt x="218" y="2041"/>
                  </a:cubicBezTo>
                  <a:cubicBezTo>
                    <a:pt x="421" y="2740"/>
                    <a:pt x="1073" y="3214"/>
                    <a:pt x="1771" y="3214"/>
                  </a:cubicBezTo>
                  <a:cubicBezTo>
                    <a:pt x="1912" y="3214"/>
                    <a:pt x="2056" y="3194"/>
                    <a:pt x="2198" y="3153"/>
                  </a:cubicBezTo>
                  <a:cubicBezTo>
                    <a:pt x="3039" y="2909"/>
                    <a:pt x="3554" y="2041"/>
                    <a:pt x="3310" y="1173"/>
                  </a:cubicBezTo>
                  <a:cubicBezTo>
                    <a:pt x="3129" y="474"/>
                    <a:pt x="2481" y="0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76"/>
            <p:cNvSpPr/>
            <p:nvPr/>
          </p:nvSpPr>
          <p:spPr>
            <a:xfrm>
              <a:off x="5269600" y="4224825"/>
              <a:ext cx="88850" cy="79900"/>
            </a:xfrm>
            <a:custGeom>
              <a:avLst/>
              <a:gdLst/>
              <a:ahLst/>
              <a:cxnLst/>
              <a:rect l="l" t="t" r="r" b="b"/>
              <a:pathLst>
                <a:path w="3554" h="3196" extrusionOk="0">
                  <a:moveTo>
                    <a:pt x="1755" y="0"/>
                  </a:moveTo>
                  <a:cubicBezTo>
                    <a:pt x="1625" y="0"/>
                    <a:pt x="1491" y="14"/>
                    <a:pt x="1356" y="43"/>
                  </a:cubicBezTo>
                  <a:cubicBezTo>
                    <a:pt x="515" y="287"/>
                    <a:pt x="0" y="1155"/>
                    <a:pt x="244" y="2023"/>
                  </a:cubicBezTo>
                  <a:cubicBezTo>
                    <a:pt x="447" y="2722"/>
                    <a:pt x="1081" y="3196"/>
                    <a:pt x="1772" y="3196"/>
                  </a:cubicBezTo>
                  <a:cubicBezTo>
                    <a:pt x="1912" y="3196"/>
                    <a:pt x="2055" y="3176"/>
                    <a:pt x="2197" y="3135"/>
                  </a:cubicBezTo>
                  <a:cubicBezTo>
                    <a:pt x="3065" y="2891"/>
                    <a:pt x="3553" y="2023"/>
                    <a:pt x="3336" y="1155"/>
                  </a:cubicBezTo>
                  <a:cubicBezTo>
                    <a:pt x="3129" y="441"/>
                    <a:pt x="2491" y="0"/>
                    <a:pt x="1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4" name="Google Shape;4804;p76"/>
          <p:cNvGrpSpPr/>
          <p:nvPr/>
        </p:nvGrpSpPr>
        <p:grpSpPr>
          <a:xfrm rot="-1209229">
            <a:off x="6203325" y="2307922"/>
            <a:ext cx="2108923" cy="1441556"/>
            <a:chOff x="6980133" y="2205868"/>
            <a:chExt cx="1925309" cy="1316160"/>
          </a:xfrm>
        </p:grpSpPr>
        <p:grpSp>
          <p:nvGrpSpPr>
            <p:cNvPr id="4805" name="Google Shape;4805;p76"/>
            <p:cNvGrpSpPr/>
            <p:nvPr/>
          </p:nvGrpSpPr>
          <p:grpSpPr>
            <a:xfrm rot="131476">
              <a:off x="7003252" y="2241337"/>
              <a:ext cx="1879072" cy="1245223"/>
              <a:chOff x="4579375" y="3778900"/>
              <a:chExt cx="1823539" cy="1208422"/>
            </a:xfrm>
          </p:grpSpPr>
          <p:sp>
            <p:nvSpPr>
              <p:cNvPr id="4806" name="Google Shape;4806;p76"/>
              <p:cNvSpPr/>
              <p:nvPr/>
            </p:nvSpPr>
            <p:spPr>
              <a:xfrm>
                <a:off x="4848875" y="4343550"/>
                <a:ext cx="173250" cy="201525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8061" extrusionOk="0">
                    <a:moveTo>
                      <a:pt x="3465" y="0"/>
                    </a:moveTo>
                    <a:cubicBezTo>
                      <a:pt x="3465" y="3096"/>
                      <a:pt x="2251" y="4036"/>
                      <a:pt x="0" y="4036"/>
                    </a:cubicBezTo>
                    <a:cubicBezTo>
                      <a:pt x="2822" y="4036"/>
                      <a:pt x="3465" y="6144"/>
                      <a:pt x="3465" y="8061"/>
                    </a:cubicBezTo>
                    <a:cubicBezTo>
                      <a:pt x="3465" y="4774"/>
                      <a:pt x="5013" y="4036"/>
                      <a:pt x="6930" y="4036"/>
                    </a:cubicBezTo>
                    <a:cubicBezTo>
                      <a:pt x="4096" y="4012"/>
                      <a:pt x="3465" y="1917"/>
                      <a:pt x="3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76"/>
              <p:cNvSpPr/>
              <p:nvPr/>
            </p:nvSpPr>
            <p:spPr>
              <a:xfrm>
                <a:off x="4579375" y="3778900"/>
                <a:ext cx="1823539" cy="1208422"/>
              </a:xfrm>
              <a:custGeom>
                <a:avLst/>
                <a:gdLst/>
                <a:ahLst/>
                <a:cxnLst/>
                <a:rect l="l" t="t" r="r" b="b"/>
                <a:pathLst>
                  <a:path w="95900" h="63551" extrusionOk="0">
                    <a:moveTo>
                      <a:pt x="34270" y="1"/>
                    </a:moveTo>
                    <a:cubicBezTo>
                      <a:pt x="20917" y="1"/>
                      <a:pt x="9998" y="5037"/>
                      <a:pt x="6110" y="14313"/>
                    </a:cubicBezTo>
                    <a:cubicBezTo>
                      <a:pt x="1" y="28964"/>
                      <a:pt x="13770" y="48660"/>
                      <a:pt x="36871" y="58326"/>
                    </a:cubicBezTo>
                    <a:cubicBezTo>
                      <a:pt x="45344" y="61861"/>
                      <a:pt x="53899" y="63550"/>
                      <a:pt x="61638" y="63550"/>
                    </a:cubicBezTo>
                    <a:cubicBezTo>
                      <a:pt x="74996" y="63550"/>
                      <a:pt x="85921" y="58515"/>
                      <a:pt x="89790" y="49238"/>
                    </a:cubicBezTo>
                    <a:cubicBezTo>
                      <a:pt x="95899" y="34557"/>
                      <a:pt x="82130" y="14861"/>
                      <a:pt x="59029" y="5225"/>
                    </a:cubicBezTo>
                    <a:cubicBezTo>
                      <a:pt x="50556" y="1691"/>
                      <a:pt x="42004" y="1"/>
                      <a:pt x="34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76"/>
              <p:cNvSpPr/>
              <p:nvPr/>
            </p:nvSpPr>
            <p:spPr>
              <a:xfrm>
                <a:off x="4870109" y="3907352"/>
                <a:ext cx="129492" cy="121202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6374" extrusionOk="0">
                    <a:moveTo>
                      <a:pt x="4547" y="0"/>
                    </a:moveTo>
                    <a:cubicBezTo>
                      <a:pt x="4498" y="0"/>
                      <a:pt x="4441" y="8"/>
                      <a:pt x="4378" y="20"/>
                    </a:cubicBezTo>
                    <a:cubicBezTo>
                      <a:pt x="4226" y="51"/>
                      <a:pt x="4013" y="172"/>
                      <a:pt x="3739" y="324"/>
                    </a:cubicBezTo>
                    <a:cubicBezTo>
                      <a:pt x="3466" y="476"/>
                      <a:pt x="3253" y="659"/>
                      <a:pt x="3040" y="902"/>
                    </a:cubicBezTo>
                    <a:cubicBezTo>
                      <a:pt x="2858" y="1115"/>
                      <a:pt x="2797" y="1267"/>
                      <a:pt x="2827" y="1388"/>
                    </a:cubicBezTo>
                    <a:lnTo>
                      <a:pt x="3283" y="2938"/>
                    </a:lnTo>
                    <a:lnTo>
                      <a:pt x="3223" y="2999"/>
                    </a:lnTo>
                    <a:lnTo>
                      <a:pt x="1976" y="1844"/>
                    </a:lnTo>
                    <a:cubicBezTo>
                      <a:pt x="1916" y="1783"/>
                      <a:pt x="1794" y="1783"/>
                      <a:pt x="1642" y="1783"/>
                    </a:cubicBezTo>
                    <a:cubicBezTo>
                      <a:pt x="1490" y="1783"/>
                      <a:pt x="1277" y="1905"/>
                      <a:pt x="1004" y="2057"/>
                    </a:cubicBezTo>
                    <a:cubicBezTo>
                      <a:pt x="730" y="2178"/>
                      <a:pt x="457" y="2391"/>
                      <a:pt x="274" y="2574"/>
                    </a:cubicBezTo>
                    <a:cubicBezTo>
                      <a:pt x="92" y="2756"/>
                      <a:pt x="1" y="2908"/>
                      <a:pt x="61" y="2999"/>
                    </a:cubicBezTo>
                    <a:lnTo>
                      <a:pt x="2128" y="6343"/>
                    </a:lnTo>
                    <a:cubicBezTo>
                      <a:pt x="2128" y="6373"/>
                      <a:pt x="2220" y="6373"/>
                      <a:pt x="2280" y="6373"/>
                    </a:cubicBezTo>
                    <a:cubicBezTo>
                      <a:pt x="2372" y="6373"/>
                      <a:pt x="2463" y="6312"/>
                      <a:pt x="2676" y="6191"/>
                    </a:cubicBezTo>
                    <a:cubicBezTo>
                      <a:pt x="2858" y="6069"/>
                      <a:pt x="2979" y="6008"/>
                      <a:pt x="3101" y="5917"/>
                    </a:cubicBezTo>
                    <a:cubicBezTo>
                      <a:pt x="3557" y="5613"/>
                      <a:pt x="3770" y="5431"/>
                      <a:pt x="3770" y="5279"/>
                    </a:cubicBezTo>
                    <a:cubicBezTo>
                      <a:pt x="3618" y="5005"/>
                      <a:pt x="3283" y="4549"/>
                      <a:pt x="2736" y="3850"/>
                    </a:cubicBezTo>
                    <a:lnTo>
                      <a:pt x="2797" y="3820"/>
                    </a:lnTo>
                    <a:lnTo>
                      <a:pt x="3952" y="5005"/>
                    </a:lnTo>
                    <a:cubicBezTo>
                      <a:pt x="4013" y="5036"/>
                      <a:pt x="4074" y="5066"/>
                      <a:pt x="4104" y="5066"/>
                    </a:cubicBezTo>
                    <a:cubicBezTo>
                      <a:pt x="4195" y="5066"/>
                      <a:pt x="4317" y="5036"/>
                      <a:pt x="4469" y="4914"/>
                    </a:cubicBezTo>
                    <a:cubicBezTo>
                      <a:pt x="4621" y="4823"/>
                      <a:pt x="4712" y="4732"/>
                      <a:pt x="4803" y="4671"/>
                    </a:cubicBezTo>
                    <a:cubicBezTo>
                      <a:pt x="4864" y="4580"/>
                      <a:pt x="4925" y="4549"/>
                      <a:pt x="4864" y="4458"/>
                    </a:cubicBezTo>
                    <a:lnTo>
                      <a:pt x="4317" y="2908"/>
                    </a:lnTo>
                    <a:lnTo>
                      <a:pt x="4347" y="2878"/>
                    </a:lnTo>
                    <a:cubicBezTo>
                      <a:pt x="4712" y="3637"/>
                      <a:pt x="4986" y="4154"/>
                      <a:pt x="5168" y="4428"/>
                    </a:cubicBezTo>
                    <a:cubicBezTo>
                      <a:pt x="5196" y="4456"/>
                      <a:pt x="5233" y="4470"/>
                      <a:pt x="5280" y="4470"/>
                    </a:cubicBezTo>
                    <a:cubicBezTo>
                      <a:pt x="5384" y="4470"/>
                      <a:pt x="5536" y="4402"/>
                      <a:pt x="5745" y="4276"/>
                    </a:cubicBezTo>
                    <a:cubicBezTo>
                      <a:pt x="6049" y="4093"/>
                      <a:pt x="6323" y="3911"/>
                      <a:pt x="6505" y="3759"/>
                    </a:cubicBezTo>
                    <a:cubicBezTo>
                      <a:pt x="6688" y="3607"/>
                      <a:pt x="6809" y="3485"/>
                      <a:pt x="6779" y="3455"/>
                    </a:cubicBezTo>
                    <a:lnTo>
                      <a:pt x="4682" y="51"/>
                    </a:lnTo>
                    <a:cubicBezTo>
                      <a:pt x="4664" y="15"/>
                      <a:pt x="4615" y="0"/>
                      <a:pt x="4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76"/>
              <p:cNvSpPr/>
              <p:nvPr/>
            </p:nvSpPr>
            <p:spPr>
              <a:xfrm>
                <a:off x="4999588" y="3877098"/>
                <a:ext cx="89599" cy="95969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5047" extrusionOk="0">
                    <a:moveTo>
                      <a:pt x="1672" y="1672"/>
                    </a:moveTo>
                    <a:lnTo>
                      <a:pt x="2098" y="2675"/>
                    </a:lnTo>
                    <a:lnTo>
                      <a:pt x="1763" y="2797"/>
                    </a:lnTo>
                    <a:lnTo>
                      <a:pt x="1520" y="1703"/>
                    </a:lnTo>
                    <a:lnTo>
                      <a:pt x="1672" y="1672"/>
                    </a:lnTo>
                    <a:close/>
                    <a:moveTo>
                      <a:pt x="2090" y="0"/>
                    </a:moveTo>
                    <a:cubicBezTo>
                      <a:pt x="1976" y="0"/>
                      <a:pt x="1824" y="31"/>
                      <a:pt x="1642" y="92"/>
                    </a:cubicBezTo>
                    <a:cubicBezTo>
                      <a:pt x="1247" y="213"/>
                      <a:pt x="912" y="335"/>
                      <a:pt x="608" y="487"/>
                    </a:cubicBezTo>
                    <a:cubicBezTo>
                      <a:pt x="274" y="639"/>
                      <a:pt x="122" y="700"/>
                      <a:pt x="122" y="791"/>
                    </a:cubicBezTo>
                    <a:cubicBezTo>
                      <a:pt x="122" y="973"/>
                      <a:pt x="92" y="1642"/>
                      <a:pt x="31" y="2918"/>
                    </a:cubicBezTo>
                    <a:cubicBezTo>
                      <a:pt x="0" y="4165"/>
                      <a:pt x="0" y="4864"/>
                      <a:pt x="31" y="4924"/>
                    </a:cubicBezTo>
                    <a:cubicBezTo>
                      <a:pt x="92" y="4985"/>
                      <a:pt x="183" y="5046"/>
                      <a:pt x="426" y="5046"/>
                    </a:cubicBezTo>
                    <a:cubicBezTo>
                      <a:pt x="639" y="5046"/>
                      <a:pt x="943" y="5016"/>
                      <a:pt x="1247" y="4894"/>
                    </a:cubicBezTo>
                    <a:cubicBezTo>
                      <a:pt x="1551" y="4803"/>
                      <a:pt x="1794" y="4712"/>
                      <a:pt x="1915" y="4621"/>
                    </a:cubicBezTo>
                    <a:cubicBezTo>
                      <a:pt x="2006" y="4560"/>
                      <a:pt x="2067" y="4438"/>
                      <a:pt x="2067" y="4286"/>
                    </a:cubicBezTo>
                    <a:lnTo>
                      <a:pt x="1976" y="3921"/>
                    </a:lnTo>
                    <a:lnTo>
                      <a:pt x="2584" y="3739"/>
                    </a:lnTo>
                    <a:lnTo>
                      <a:pt x="2736" y="4134"/>
                    </a:lnTo>
                    <a:cubicBezTo>
                      <a:pt x="2759" y="4192"/>
                      <a:pt x="2834" y="4219"/>
                      <a:pt x="2959" y="4219"/>
                    </a:cubicBezTo>
                    <a:cubicBezTo>
                      <a:pt x="3166" y="4219"/>
                      <a:pt x="3509" y="4145"/>
                      <a:pt x="3982" y="4013"/>
                    </a:cubicBezTo>
                    <a:cubicBezTo>
                      <a:pt x="4377" y="3891"/>
                      <a:pt x="4590" y="3769"/>
                      <a:pt x="4681" y="3678"/>
                    </a:cubicBezTo>
                    <a:cubicBezTo>
                      <a:pt x="4712" y="3587"/>
                      <a:pt x="4712" y="3557"/>
                      <a:pt x="4712" y="3526"/>
                    </a:cubicBezTo>
                    <a:cubicBezTo>
                      <a:pt x="4712" y="3466"/>
                      <a:pt x="3921" y="2341"/>
                      <a:pt x="2310" y="92"/>
                    </a:cubicBezTo>
                    <a:cubicBezTo>
                      <a:pt x="2280" y="31"/>
                      <a:pt x="2204" y="0"/>
                      <a:pt x="20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76"/>
              <p:cNvSpPr/>
              <p:nvPr/>
            </p:nvSpPr>
            <p:spPr>
              <a:xfrm>
                <a:off x="5083391" y="3857778"/>
                <a:ext cx="94238" cy="89846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725" extrusionOk="0">
                    <a:moveTo>
                      <a:pt x="2845" y="1"/>
                    </a:moveTo>
                    <a:cubicBezTo>
                      <a:pt x="2762" y="1"/>
                      <a:pt x="2686" y="4"/>
                      <a:pt x="2615" y="13"/>
                    </a:cubicBezTo>
                    <a:cubicBezTo>
                      <a:pt x="2493" y="44"/>
                      <a:pt x="2402" y="348"/>
                      <a:pt x="2189" y="1016"/>
                    </a:cubicBezTo>
                    <a:cubicBezTo>
                      <a:pt x="2128" y="1351"/>
                      <a:pt x="2098" y="1503"/>
                      <a:pt x="2098" y="1533"/>
                    </a:cubicBezTo>
                    <a:lnTo>
                      <a:pt x="2037" y="1533"/>
                    </a:lnTo>
                    <a:lnTo>
                      <a:pt x="1885" y="500"/>
                    </a:lnTo>
                    <a:cubicBezTo>
                      <a:pt x="1885" y="439"/>
                      <a:pt x="1855" y="408"/>
                      <a:pt x="1794" y="317"/>
                    </a:cubicBezTo>
                    <a:cubicBezTo>
                      <a:pt x="1708" y="274"/>
                      <a:pt x="1592" y="231"/>
                      <a:pt x="1434" y="231"/>
                    </a:cubicBezTo>
                    <a:cubicBezTo>
                      <a:pt x="1369" y="231"/>
                      <a:pt x="1297" y="239"/>
                      <a:pt x="1217" y="257"/>
                    </a:cubicBezTo>
                    <a:cubicBezTo>
                      <a:pt x="882" y="287"/>
                      <a:pt x="578" y="348"/>
                      <a:pt x="335" y="469"/>
                    </a:cubicBezTo>
                    <a:cubicBezTo>
                      <a:pt x="122" y="591"/>
                      <a:pt x="1" y="712"/>
                      <a:pt x="1" y="804"/>
                    </a:cubicBezTo>
                    <a:lnTo>
                      <a:pt x="548" y="4603"/>
                    </a:lnTo>
                    <a:cubicBezTo>
                      <a:pt x="578" y="4664"/>
                      <a:pt x="609" y="4725"/>
                      <a:pt x="700" y="4725"/>
                    </a:cubicBezTo>
                    <a:cubicBezTo>
                      <a:pt x="761" y="4725"/>
                      <a:pt x="943" y="4725"/>
                      <a:pt x="1217" y="4694"/>
                    </a:cubicBezTo>
                    <a:cubicBezTo>
                      <a:pt x="1520" y="4664"/>
                      <a:pt x="1794" y="4603"/>
                      <a:pt x="2068" y="4542"/>
                    </a:cubicBezTo>
                    <a:cubicBezTo>
                      <a:pt x="2311" y="4451"/>
                      <a:pt x="2432" y="4421"/>
                      <a:pt x="2432" y="4421"/>
                    </a:cubicBezTo>
                    <a:lnTo>
                      <a:pt x="2311" y="3630"/>
                    </a:lnTo>
                    <a:lnTo>
                      <a:pt x="2524" y="3357"/>
                    </a:lnTo>
                    <a:cubicBezTo>
                      <a:pt x="2736" y="3752"/>
                      <a:pt x="2979" y="4056"/>
                      <a:pt x="3131" y="4238"/>
                    </a:cubicBezTo>
                    <a:cubicBezTo>
                      <a:pt x="3283" y="4421"/>
                      <a:pt x="3375" y="4512"/>
                      <a:pt x="3466" y="4512"/>
                    </a:cubicBezTo>
                    <a:cubicBezTo>
                      <a:pt x="3618" y="4512"/>
                      <a:pt x="3770" y="4421"/>
                      <a:pt x="3983" y="4299"/>
                    </a:cubicBezTo>
                    <a:cubicBezTo>
                      <a:pt x="4226" y="4147"/>
                      <a:pt x="4438" y="4056"/>
                      <a:pt x="4651" y="3843"/>
                    </a:cubicBezTo>
                    <a:cubicBezTo>
                      <a:pt x="4834" y="3661"/>
                      <a:pt x="4955" y="3539"/>
                      <a:pt x="4894" y="3448"/>
                    </a:cubicBezTo>
                    <a:cubicBezTo>
                      <a:pt x="4864" y="3326"/>
                      <a:pt x="4742" y="3174"/>
                      <a:pt x="4499" y="2931"/>
                    </a:cubicBezTo>
                    <a:cubicBezTo>
                      <a:pt x="4226" y="2719"/>
                      <a:pt x="4043" y="2567"/>
                      <a:pt x="3891" y="2445"/>
                    </a:cubicBezTo>
                    <a:cubicBezTo>
                      <a:pt x="3739" y="2323"/>
                      <a:pt x="3618" y="2263"/>
                      <a:pt x="3496" y="2171"/>
                    </a:cubicBezTo>
                    <a:cubicBezTo>
                      <a:pt x="3800" y="1716"/>
                      <a:pt x="4043" y="1381"/>
                      <a:pt x="4165" y="1108"/>
                    </a:cubicBezTo>
                    <a:cubicBezTo>
                      <a:pt x="4287" y="834"/>
                      <a:pt x="4378" y="652"/>
                      <a:pt x="4378" y="591"/>
                    </a:cubicBezTo>
                    <a:cubicBezTo>
                      <a:pt x="4317" y="439"/>
                      <a:pt x="4256" y="317"/>
                      <a:pt x="4104" y="257"/>
                    </a:cubicBezTo>
                    <a:cubicBezTo>
                      <a:pt x="3952" y="135"/>
                      <a:pt x="3770" y="105"/>
                      <a:pt x="3557" y="44"/>
                    </a:cubicBezTo>
                    <a:cubicBezTo>
                      <a:pt x="3278" y="22"/>
                      <a:pt x="3044" y="1"/>
                      <a:pt x="2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76"/>
              <p:cNvSpPr/>
              <p:nvPr/>
            </p:nvSpPr>
            <p:spPr>
              <a:xfrm>
                <a:off x="5181647" y="3852244"/>
                <a:ext cx="71706" cy="85548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4499" extrusionOk="0">
                    <a:moveTo>
                      <a:pt x="3466" y="0"/>
                    </a:moveTo>
                    <a:lnTo>
                      <a:pt x="730" y="31"/>
                    </a:lnTo>
                    <a:cubicBezTo>
                      <a:pt x="457" y="31"/>
                      <a:pt x="275" y="92"/>
                      <a:pt x="153" y="122"/>
                    </a:cubicBezTo>
                    <a:cubicBezTo>
                      <a:pt x="31" y="152"/>
                      <a:pt x="1" y="244"/>
                      <a:pt x="1" y="335"/>
                    </a:cubicBezTo>
                    <a:lnTo>
                      <a:pt x="92" y="4286"/>
                    </a:lnTo>
                    <a:cubicBezTo>
                      <a:pt x="92" y="4377"/>
                      <a:pt x="123" y="4408"/>
                      <a:pt x="183" y="4438"/>
                    </a:cubicBezTo>
                    <a:cubicBezTo>
                      <a:pt x="275" y="4499"/>
                      <a:pt x="427" y="4499"/>
                      <a:pt x="639" y="4499"/>
                    </a:cubicBezTo>
                    <a:lnTo>
                      <a:pt x="3527" y="4438"/>
                    </a:lnTo>
                    <a:cubicBezTo>
                      <a:pt x="3618" y="4438"/>
                      <a:pt x="3679" y="4256"/>
                      <a:pt x="3709" y="4104"/>
                    </a:cubicBezTo>
                    <a:cubicBezTo>
                      <a:pt x="3770" y="3952"/>
                      <a:pt x="3770" y="3769"/>
                      <a:pt x="3770" y="3465"/>
                    </a:cubicBezTo>
                    <a:cubicBezTo>
                      <a:pt x="3770" y="3192"/>
                      <a:pt x="3709" y="3040"/>
                      <a:pt x="3618" y="3040"/>
                    </a:cubicBezTo>
                    <a:cubicBezTo>
                      <a:pt x="3314" y="3040"/>
                      <a:pt x="2767" y="3070"/>
                      <a:pt x="1977" y="3162"/>
                    </a:cubicBezTo>
                    <a:lnTo>
                      <a:pt x="1977" y="2766"/>
                    </a:lnTo>
                    <a:lnTo>
                      <a:pt x="3193" y="2766"/>
                    </a:lnTo>
                    <a:cubicBezTo>
                      <a:pt x="3284" y="2766"/>
                      <a:pt x="3314" y="2736"/>
                      <a:pt x="3375" y="2584"/>
                    </a:cubicBezTo>
                    <a:cubicBezTo>
                      <a:pt x="3466" y="2432"/>
                      <a:pt x="3466" y="2250"/>
                      <a:pt x="3466" y="1976"/>
                    </a:cubicBezTo>
                    <a:cubicBezTo>
                      <a:pt x="3466" y="1703"/>
                      <a:pt x="3375" y="1611"/>
                      <a:pt x="3284" y="1611"/>
                    </a:cubicBezTo>
                    <a:cubicBezTo>
                      <a:pt x="3041" y="1611"/>
                      <a:pt x="2615" y="1642"/>
                      <a:pt x="1946" y="1672"/>
                    </a:cubicBezTo>
                    <a:lnTo>
                      <a:pt x="1946" y="1247"/>
                    </a:lnTo>
                    <a:cubicBezTo>
                      <a:pt x="2615" y="1307"/>
                      <a:pt x="3132" y="1307"/>
                      <a:pt x="3436" y="1307"/>
                    </a:cubicBezTo>
                    <a:cubicBezTo>
                      <a:pt x="3496" y="1307"/>
                      <a:pt x="3527" y="1216"/>
                      <a:pt x="3557" y="1064"/>
                    </a:cubicBezTo>
                    <a:cubicBezTo>
                      <a:pt x="3618" y="912"/>
                      <a:pt x="3618" y="730"/>
                      <a:pt x="3618" y="426"/>
                    </a:cubicBezTo>
                    <a:cubicBezTo>
                      <a:pt x="3618" y="152"/>
                      <a:pt x="3557" y="0"/>
                      <a:pt x="3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76"/>
              <p:cNvSpPr/>
              <p:nvPr/>
            </p:nvSpPr>
            <p:spPr>
              <a:xfrm>
                <a:off x="5261989" y="3854184"/>
                <a:ext cx="89618" cy="86803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565" extrusionOk="0">
                    <a:moveTo>
                      <a:pt x="1151" y="0"/>
                    </a:moveTo>
                    <a:cubicBezTo>
                      <a:pt x="970" y="0"/>
                      <a:pt x="800" y="15"/>
                      <a:pt x="639" y="50"/>
                    </a:cubicBezTo>
                    <a:cubicBezTo>
                      <a:pt x="366" y="142"/>
                      <a:pt x="214" y="202"/>
                      <a:pt x="214" y="324"/>
                    </a:cubicBezTo>
                    <a:lnTo>
                      <a:pt x="31" y="2604"/>
                    </a:lnTo>
                    <a:cubicBezTo>
                      <a:pt x="1" y="3181"/>
                      <a:pt x="153" y="3637"/>
                      <a:pt x="487" y="3971"/>
                    </a:cubicBezTo>
                    <a:cubicBezTo>
                      <a:pt x="822" y="4275"/>
                      <a:pt x="1369" y="4488"/>
                      <a:pt x="2098" y="4549"/>
                    </a:cubicBezTo>
                    <a:cubicBezTo>
                      <a:pt x="2218" y="4559"/>
                      <a:pt x="2335" y="4564"/>
                      <a:pt x="2447" y="4564"/>
                    </a:cubicBezTo>
                    <a:cubicBezTo>
                      <a:pt x="2990" y="4564"/>
                      <a:pt x="3443" y="4446"/>
                      <a:pt x="3770" y="4245"/>
                    </a:cubicBezTo>
                    <a:cubicBezTo>
                      <a:pt x="4165" y="3971"/>
                      <a:pt x="4378" y="3546"/>
                      <a:pt x="4530" y="2938"/>
                    </a:cubicBezTo>
                    <a:lnTo>
                      <a:pt x="4712" y="597"/>
                    </a:lnTo>
                    <a:cubicBezTo>
                      <a:pt x="4712" y="537"/>
                      <a:pt x="4652" y="476"/>
                      <a:pt x="4621" y="385"/>
                    </a:cubicBezTo>
                    <a:cubicBezTo>
                      <a:pt x="4560" y="263"/>
                      <a:pt x="4408" y="233"/>
                      <a:pt x="4104" y="202"/>
                    </a:cubicBezTo>
                    <a:cubicBezTo>
                      <a:pt x="3966" y="190"/>
                      <a:pt x="3833" y="182"/>
                      <a:pt x="3705" y="182"/>
                    </a:cubicBezTo>
                    <a:cubicBezTo>
                      <a:pt x="3523" y="182"/>
                      <a:pt x="3353" y="197"/>
                      <a:pt x="3193" y="233"/>
                    </a:cubicBezTo>
                    <a:cubicBezTo>
                      <a:pt x="2919" y="324"/>
                      <a:pt x="2767" y="385"/>
                      <a:pt x="2767" y="506"/>
                    </a:cubicBezTo>
                    <a:lnTo>
                      <a:pt x="2615" y="2300"/>
                    </a:lnTo>
                    <a:cubicBezTo>
                      <a:pt x="2585" y="2786"/>
                      <a:pt x="2554" y="3090"/>
                      <a:pt x="2493" y="3242"/>
                    </a:cubicBezTo>
                    <a:cubicBezTo>
                      <a:pt x="2463" y="3363"/>
                      <a:pt x="2341" y="3424"/>
                      <a:pt x="2250" y="3424"/>
                    </a:cubicBezTo>
                    <a:cubicBezTo>
                      <a:pt x="2129" y="3424"/>
                      <a:pt x="2037" y="3363"/>
                      <a:pt x="2007" y="3212"/>
                    </a:cubicBezTo>
                    <a:cubicBezTo>
                      <a:pt x="1977" y="3060"/>
                      <a:pt x="1977" y="2695"/>
                      <a:pt x="2007" y="2239"/>
                    </a:cubicBezTo>
                    <a:lnTo>
                      <a:pt x="2159" y="385"/>
                    </a:lnTo>
                    <a:cubicBezTo>
                      <a:pt x="2159" y="354"/>
                      <a:pt x="2129" y="263"/>
                      <a:pt x="2068" y="202"/>
                    </a:cubicBezTo>
                    <a:cubicBezTo>
                      <a:pt x="2007" y="81"/>
                      <a:pt x="1825" y="50"/>
                      <a:pt x="1551" y="20"/>
                    </a:cubicBezTo>
                    <a:cubicBezTo>
                      <a:pt x="1413" y="7"/>
                      <a:pt x="1279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76"/>
              <p:cNvSpPr/>
              <p:nvPr/>
            </p:nvSpPr>
            <p:spPr>
              <a:xfrm>
                <a:off x="5352162" y="3864167"/>
                <a:ext cx="92508" cy="85187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4480" extrusionOk="0">
                    <a:moveTo>
                      <a:pt x="2402" y="1197"/>
                    </a:moveTo>
                    <a:lnTo>
                      <a:pt x="2584" y="1228"/>
                    </a:lnTo>
                    <a:cubicBezTo>
                      <a:pt x="2645" y="1228"/>
                      <a:pt x="2706" y="1228"/>
                      <a:pt x="2736" y="1258"/>
                    </a:cubicBezTo>
                    <a:cubicBezTo>
                      <a:pt x="2767" y="1319"/>
                      <a:pt x="2797" y="1380"/>
                      <a:pt x="2858" y="1471"/>
                    </a:cubicBezTo>
                    <a:cubicBezTo>
                      <a:pt x="2888" y="1531"/>
                      <a:pt x="2888" y="1683"/>
                      <a:pt x="2858" y="1896"/>
                    </a:cubicBezTo>
                    <a:cubicBezTo>
                      <a:pt x="2858" y="2079"/>
                      <a:pt x="2767" y="2231"/>
                      <a:pt x="2736" y="2291"/>
                    </a:cubicBezTo>
                    <a:cubicBezTo>
                      <a:pt x="2706" y="2383"/>
                      <a:pt x="2615" y="2443"/>
                      <a:pt x="2584" y="2443"/>
                    </a:cubicBezTo>
                    <a:lnTo>
                      <a:pt x="2402" y="2443"/>
                    </a:lnTo>
                    <a:lnTo>
                      <a:pt x="2250" y="2413"/>
                    </a:lnTo>
                    <a:lnTo>
                      <a:pt x="2402" y="1197"/>
                    </a:lnTo>
                    <a:close/>
                    <a:moveTo>
                      <a:pt x="1202" y="0"/>
                    </a:moveTo>
                    <a:cubicBezTo>
                      <a:pt x="900" y="0"/>
                      <a:pt x="745" y="46"/>
                      <a:pt x="730" y="133"/>
                    </a:cubicBezTo>
                    <a:lnTo>
                      <a:pt x="31" y="4085"/>
                    </a:lnTo>
                    <a:cubicBezTo>
                      <a:pt x="1" y="4176"/>
                      <a:pt x="31" y="4206"/>
                      <a:pt x="122" y="4237"/>
                    </a:cubicBezTo>
                    <a:cubicBezTo>
                      <a:pt x="183" y="4328"/>
                      <a:pt x="365" y="4358"/>
                      <a:pt x="639" y="4389"/>
                    </a:cubicBezTo>
                    <a:cubicBezTo>
                      <a:pt x="913" y="4419"/>
                      <a:pt x="1217" y="4480"/>
                      <a:pt x="1490" y="4480"/>
                    </a:cubicBezTo>
                    <a:cubicBezTo>
                      <a:pt x="1764" y="4480"/>
                      <a:pt x="1916" y="4419"/>
                      <a:pt x="1916" y="4389"/>
                    </a:cubicBezTo>
                    <a:lnTo>
                      <a:pt x="2068" y="3477"/>
                    </a:lnTo>
                    <a:lnTo>
                      <a:pt x="2189" y="3507"/>
                    </a:lnTo>
                    <a:cubicBezTo>
                      <a:pt x="2554" y="3598"/>
                      <a:pt x="2828" y="3629"/>
                      <a:pt x="3010" y="3629"/>
                    </a:cubicBezTo>
                    <a:lnTo>
                      <a:pt x="3375" y="3629"/>
                    </a:lnTo>
                    <a:cubicBezTo>
                      <a:pt x="3466" y="3629"/>
                      <a:pt x="3618" y="3629"/>
                      <a:pt x="3770" y="3598"/>
                    </a:cubicBezTo>
                    <a:cubicBezTo>
                      <a:pt x="3922" y="3568"/>
                      <a:pt x="4074" y="3477"/>
                      <a:pt x="4256" y="3325"/>
                    </a:cubicBezTo>
                    <a:cubicBezTo>
                      <a:pt x="4530" y="3112"/>
                      <a:pt x="4712" y="2717"/>
                      <a:pt x="4773" y="2200"/>
                    </a:cubicBezTo>
                    <a:cubicBezTo>
                      <a:pt x="4864" y="1775"/>
                      <a:pt x="4864" y="1440"/>
                      <a:pt x="4742" y="1167"/>
                    </a:cubicBezTo>
                    <a:cubicBezTo>
                      <a:pt x="4682" y="924"/>
                      <a:pt x="4469" y="741"/>
                      <a:pt x="4226" y="589"/>
                    </a:cubicBezTo>
                    <a:cubicBezTo>
                      <a:pt x="3983" y="437"/>
                      <a:pt x="3466" y="316"/>
                      <a:pt x="2706" y="164"/>
                    </a:cubicBezTo>
                    <a:cubicBezTo>
                      <a:pt x="2027" y="53"/>
                      <a:pt x="1529" y="0"/>
                      <a:pt x="1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76"/>
              <p:cNvSpPr/>
              <p:nvPr/>
            </p:nvSpPr>
            <p:spPr>
              <a:xfrm>
                <a:off x="5468920" y="3890770"/>
                <a:ext cx="91348" cy="90949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783" extrusionOk="0">
                    <a:moveTo>
                      <a:pt x="2108" y="0"/>
                    </a:moveTo>
                    <a:cubicBezTo>
                      <a:pt x="1425" y="0"/>
                      <a:pt x="1000" y="336"/>
                      <a:pt x="821" y="984"/>
                    </a:cubicBezTo>
                    <a:cubicBezTo>
                      <a:pt x="761" y="1196"/>
                      <a:pt x="761" y="1379"/>
                      <a:pt x="821" y="1591"/>
                    </a:cubicBezTo>
                    <a:cubicBezTo>
                      <a:pt x="882" y="1774"/>
                      <a:pt x="913" y="1926"/>
                      <a:pt x="1064" y="2078"/>
                    </a:cubicBezTo>
                    <a:cubicBezTo>
                      <a:pt x="1216" y="2230"/>
                      <a:pt x="1338" y="2351"/>
                      <a:pt x="1490" y="2473"/>
                    </a:cubicBezTo>
                    <a:cubicBezTo>
                      <a:pt x="1642" y="2564"/>
                      <a:pt x="1764" y="2686"/>
                      <a:pt x="1916" y="2777"/>
                    </a:cubicBezTo>
                    <a:cubicBezTo>
                      <a:pt x="2068" y="2838"/>
                      <a:pt x="2189" y="2929"/>
                      <a:pt x="2250" y="2990"/>
                    </a:cubicBezTo>
                    <a:cubicBezTo>
                      <a:pt x="2372" y="3081"/>
                      <a:pt x="2372" y="3142"/>
                      <a:pt x="2372" y="3233"/>
                    </a:cubicBezTo>
                    <a:cubicBezTo>
                      <a:pt x="2372" y="3263"/>
                      <a:pt x="2341" y="3324"/>
                      <a:pt x="2250" y="3324"/>
                    </a:cubicBezTo>
                    <a:cubicBezTo>
                      <a:pt x="2240" y="3343"/>
                      <a:pt x="2222" y="3350"/>
                      <a:pt x="2196" y="3350"/>
                    </a:cubicBezTo>
                    <a:cubicBezTo>
                      <a:pt x="2138" y="3350"/>
                      <a:pt x="2041" y="3315"/>
                      <a:pt x="1916" y="3294"/>
                    </a:cubicBezTo>
                    <a:cubicBezTo>
                      <a:pt x="1764" y="3263"/>
                      <a:pt x="1490" y="3111"/>
                      <a:pt x="1186" y="2929"/>
                    </a:cubicBezTo>
                    <a:cubicBezTo>
                      <a:pt x="882" y="2716"/>
                      <a:pt x="700" y="2625"/>
                      <a:pt x="700" y="2625"/>
                    </a:cubicBezTo>
                    <a:cubicBezTo>
                      <a:pt x="609" y="2625"/>
                      <a:pt x="517" y="2686"/>
                      <a:pt x="365" y="2929"/>
                    </a:cubicBezTo>
                    <a:cubicBezTo>
                      <a:pt x="213" y="3142"/>
                      <a:pt x="122" y="3385"/>
                      <a:pt x="61" y="3598"/>
                    </a:cubicBezTo>
                    <a:cubicBezTo>
                      <a:pt x="1" y="3689"/>
                      <a:pt x="92" y="3750"/>
                      <a:pt x="213" y="3871"/>
                    </a:cubicBezTo>
                    <a:cubicBezTo>
                      <a:pt x="335" y="3993"/>
                      <a:pt x="548" y="4084"/>
                      <a:pt x="852" y="4236"/>
                    </a:cubicBezTo>
                    <a:cubicBezTo>
                      <a:pt x="1156" y="4388"/>
                      <a:pt x="1490" y="4509"/>
                      <a:pt x="1885" y="4631"/>
                    </a:cubicBezTo>
                    <a:cubicBezTo>
                      <a:pt x="2220" y="4692"/>
                      <a:pt x="2523" y="4783"/>
                      <a:pt x="2797" y="4783"/>
                    </a:cubicBezTo>
                    <a:cubicBezTo>
                      <a:pt x="3071" y="4783"/>
                      <a:pt x="3253" y="4753"/>
                      <a:pt x="3405" y="4692"/>
                    </a:cubicBezTo>
                    <a:cubicBezTo>
                      <a:pt x="3557" y="4661"/>
                      <a:pt x="3709" y="4601"/>
                      <a:pt x="3739" y="4357"/>
                    </a:cubicBezTo>
                    <a:cubicBezTo>
                      <a:pt x="3922" y="4205"/>
                      <a:pt x="4043" y="3993"/>
                      <a:pt x="4104" y="3750"/>
                    </a:cubicBezTo>
                    <a:cubicBezTo>
                      <a:pt x="4195" y="3537"/>
                      <a:pt x="4195" y="3294"/>
                      <a:pt x="4165" y="3111"/>
                    </a:cubicBezTo>
                    <a:cubicBezTo>
                      <a:pt x="4074" y="2929"/>
                      <a:pt x="4013" y="2777"/>
                      <a:pt x="3891" y="2625"/>
                    </a:cubicBezTo>
                    <a:cubicBezTo>
                      <a:pt x="3770" y="2473"/>
                      <a:pt x="3648" y="2351"/>
                      <a:pt x="3496" y="2230"/>
                    </a:cubicBezTo>
                    <a:cubicBezTo>
                      <a:pt x="3344" y="2078"/>
                      <a:pt x="3192" y="2017"/>
                      <a:pt x="3101" y="1926"/>
                    </a:cubicBezTo>
                    <a:cubicBezTo>
                      <a:pt x="2949" y="1865"/>
                      <a:pt x="2827" y="1774"/>
                      <a:pt x="2736" y="1713"/>
                    </a:cubicBezTo>
                    <a:cubicBezTo>
                      <a:pt x="2645" y="1652"/>
                      <a:pt x="2645" y="1591"/>
                      <a:pt x="2645" y="1500"/>
                    </a:cubicBezTo>
                    <a:cubicBezTo>
                      <a:pt x="2675" y="1439"/>
                      <a:pt x="2706" y="1379"/>
                      <a:pt x="2797" y="1379"/>
                    </a:cubicBezTo>
                    <a:cubicBezTo>
                      <a:pt x="2858" y="1379"/>
                      <a:pt x="3010" y="1439"/>
                      <a:pt x="3192" y="1470"/>
                    </a:cubicBezTo>
                    <a:cubicBezTo>
                      <a:pt x="3405" y="1500"/>
                      <a:pt x="3618" y="1652"/>
                      <a:pt x="3891" y="1865"/>
                    </a:cubicBezTo>
                    <a:cubicBezTo>
                      <a:pt x="3952" y="1926"/>
                      <a:pt x="4043" y="1956"/>
                      <a:pt x="4043" y="1956"/>
                    </a:cubicBezTo>
                    <a:cubicBezTo>
                      <a:pt x="4068" y="1969"/>
                      <a:pt x="4092" y="1975"/>
                      <a:pt x="4115" y="1975"/>
                    </a:cubicBezTo>
                    <a:cubicBezTo>
                      <a:pt x="4207" y="1975"/>
                      <a:pt x="4299" y="1882"/>
                      <a:pt x="4469" y="1713"/>
                    </a:cubicBezTo>
                    <a:cubicBezTo>
                      <a:pt x="4621" y="1500"/>
                      <a:pt x="4712" y="1288"/>
                      <a:pt x="4803" y="1075"/>
                    </a:cubicBezTo>
                    <a:cubicBezTo>
                      <a:pt x="4803" y="1044"/>
                      <a:pt x="4773" y="984"/>
                      <a:pt x="4651" y="862"/>
                    </a:cubicBezTo>
                    <a:cubicBezTo>
                      <a:pt x="4530" y="771"/>
                      <a:pt x="4347" y="680"/>
                      <a:pt x="4043" y="528"/>
                    </a:cubicBezTo>
                    <a:cubicBezTo>
                      <a:pt x="3739" y="406"/>
                      <a:pt x="3344" y="254"/>
                      <a:pt x="2949" y="132"/>
                    </a:cubicBezTo>
                    <a:cubicBezTo>
                      <a:pt x="2635" y="44"/>
                      <a:pt x="2354" y="0"/>
                      <a:pt x="2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76"/>
              <p:cNvSpPr/>
              <p:nvPr/>
            </p:nvSpPr>
            <p:spPr>
              <a:xfrm>
                <a:off x="5555613" y="3915034"/>
                <a:ext cx="97699" cy="94428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4966" extrusionOk="0">
                    <a:moveTo>
                      <a:pt x="1278" y="0"/>
                    </a:moveTo>
                    <a:cubicBezTo>
                      <a:pt x="1118" y="0"/>
                      <a:pt x="1027" y="34"/>
                      <a:pt x="1004" y="103"/>
                    </a:cubicBezTo>
                    <a:lnTo>
                      <a:pt x="214" y="2291"/>
                    </a:lnTo>
                    <a:cubicBezTo>
                      <a:pt x="1" y="2808"/>
                      <a:pt x="1" y="3294"/>
                      <a:pt x="275" y="3720"/>
                    </a:cubicBezTo>
                    <a:cubicBezTo>
                      <a:pt x="548" y="4145"/>
                      <a:pt x="1004" y="4480"/>
                      <a:pt x="1703" y="4723"/>
                    </a:cubicBezTo>
                    <a:cubicBezTo>
                      <a:pt x="2092" y="4889"/>
                      <a:pt x="2447" y="4966"/>
                      <a:pt x="2774" y="4966"/>
                    </a:cubicBezTo>
                    <a:cubicBezTo>
                      <a:pt x="2985" y="4966"/>
                      <a:pt x="3185" y="4934"/>
                      <a:pt x="3375" y="4875"/>
                    </a:cubicBezTo>
                    <a:cubicBezTo>
                      <a:pt x="3831" y="4723"/>
                      <a:pt x="4165" y="4388"/>
                      <a:pt x="4317" y="3841"/>
                    </a:cubicBezTo>
                    <a:lnTo>
                      <a:pt x="5107" y="1653"/>
                    </a:lnTo>
                    <a:cubicBezTo>
                      <a:pt x="5138" y="1562"/>
                      <a:pt x="5138" y="1501"/>
                      <a:pt x="5107" y="1410"/>
                    </a:cubicBezTo>
                    <a:cubicBezTo>
                      <a:pt x="5077" y="1288"/>
                      <a:pt x="4925" y="1227"/>
                      <a:pt x="4652" y="1106"/>
                    </a:cubicBezTo>
                    <a:cubicBezTo>
                      <a:pt x="4348" y="984"/>
                      <a:pt x="4044" y="923"/>
                      <a:pt x="3770" y="923"/>
                    </a:cubicBezTo>
                    <a:cubicBezTo>
                      <a:pt x="3705" y="916"/>
                      <a:pt x="3648" y="912"/>
                      <a:pt x="3597" y="912"/>
                    </a:cubicBezTo>
                    <a:cubicBezTo>
                      <a:pt x="3432" y="912"/>
                      <a:pt x="3337" y="952"/>
                      <a:pt x="3314" y="1045"/>
                    </a:cubicBezTo>
                    <a:lnTo>
                      <a:pt x="2706" y="2717"/>
                    </a:lnTo>
                    <a:cubicBezTo>
                      <a:pt x="2524" y="3173"/>
                      <a:pt x="2402" y="3477"/>
                      <a:pt x="2341" y="3568"/>
                    </a:cubicBezTo>
                    <a:cubicBezTo>
                      <a:pt x="2272" y="3661"/>
                      <a:pt x="2184" y="3700"/>
                      <a:pt x="2106" y="3700"/>
                    </a:cubicBezTo>
                    <a:cubicBezTo>
                      <a:pt x="2082" y="3700"/>
                      <a:pt x="2059" y="3697"/>
                      <a:pt x="2038" y="3689"/>
                    </a:cubicBezTo>
                    <a:cubicBezTo>
                      <a:pt x="1916" y="3659"/>
                      <a:pt x="1886" y="3537"/>
                      <a:pt x="1886" y="3385"/>
                    </a:cubicBezTo>
                    <a:cubicBezTo>
                      <a:pt x="1886" y="3203"/>
                      <a:pt x="2007" y="2929"/>
                      <a:pt x="2129" y="2474"/>
                    </a:cubicBezTo>
                    <a:lnTo>
                      <a:pt x="2797" y="741"/>
                    </a:lnTo>
                    <a:cubicBezTo>
                      <a:pt x="2828" y="650"/>
                      <a:pt x="2828" y="589"/>
                      <a:pt x="2797" y="498"/>
                    </a:cubicBezTo>
                    <a:cubicBezTo>
                      <a:pt x="2767" y="376"/>
                      <a:pt x="2615" y="255"/>
                      <a:pt x="2341" y="194"/>
                    </a:cubicBezTo>
                    <a:cubicBezTo>
                      <a:pt x="2038" y="72"/>
                      <a:pt x="1734" y="12"/>
                      <a:pt x="1460" y="12"/>
                    </a:cubicBezTo>
                    <a:cubicBezTo>
                      <a:pt x="1392" y="4"/>
                      <a:pt x="1331" y="0"/>
                      <a:pt x="1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76"/>
              <p:cNvSpPr/>
              <p:nvPr/>
            </p:nvSpPr>
            <p:spPr>
              <a:xfrm>
                <a:off x="5636545" y="3947475"/>
                <a:ext cx="102320" cy="86651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4557" extrusionOk="0">
                    <a:moveTo>
                      <a:pt x="3101" y="1558"/>
                    </a:moveTo>
                    <a:lnTo>
                      <a:pt x="3283" y="1649"/>
                    </a:lnTo>
                    <a:cubicBezTo>
                      <a:pt x="3314" y="1649"/>
                      <a:pt x="3344" y="1679"/>
                      <a:pt x="3405" y="1710"/>
                    </a:cubicBezTo>
                    <a:cubicBezTo>
                      <a:pt x="3435" y="1771"/>
                      <a:pt x="3435" y="1831"/>
                      <a:pt x="3435" y="1953"/>
                    </a:cubicBezTo>
                    <a:cubicBezTo>
                      <a:pt x="3435" y="2075"/>
                      <a:pt x="3405" y="2166"/>
                      <a:pt x="3314" y="2379"/>
                    </a:cubicBezTo>
                    <a:cubicBezTo>
                      <a:pt x="3253" y="2561"/>
                      <a:pt x="3162" y="2682"/>
                      <a:pt x="3101" y="2743"/>
                    </a:cubicBezTo>
                    <a:cubicBezTo>
                      <a:pt x="3010" y="2834"/>
                      <a:pt x="2949" y="2865"/>
                      <a:pt x="2918" y="2865"/>
                    </a:cubicBezTo>
                    <a:cubicBezTo>
                      <a:pt x="2858" y="2865"/>
                      <a:pt x="2797" y="2865"/>
                      <a:pt x="2706" y="2834"/>
                    </a:cubicBezTo>
                    <a:lnTo>
                      <a:pt x="2554" y="2743"/>
                    </a:lnTo>
                    <a:lnTo>
                      <a:pt x="3101" y="1558"/>
                    </a:lnTo>
                    <a:close/>
                    <a:moveTo>
                      <a:pt x="1843" y="0"/>
                    </a:moveTo>
                    <a:cubicBezTo>
                      <a:pt x="1752" y="0"/>
                      <a:pt x="1695" y="23"/>
                      <a:pt x="1672" y="68"/>
                    </a:cubicBezTo>
                    <a:lnTo>
                      <a:pt x="61" y="3746"/>
                    </a:lnTo>
                    <a:cubicBezTo>
                      <a:pt x="0" y="3807"/>
                      <a:pt x="0" y="3838"/>
                      <a:pt x="92" y="3929"/>
                    </a:cubicBezTo>
                    <a:cubicBezTo>
                      <a:pt x="122" y="3989"/>
                      <a:pt x="274" y="4081"/>
                      <a:pt x="548" y="4202"/>
                    </a:cubicBezTo>
                    <a:cubicBezTo>
                      <a:pt x="791" y="4293"/>
                      <a:pt x="1034" y="4415"/>
                      <a:pt x="1307" y="4506"/>
                    </a:cubicBezTo>
                    <a:cubicBezTo>
                      <a:pt x="1468" y="4542"/>
                      <a:pt x="1565" y="4557"/>
                      <a:pt x="1631" y="4557"/>
                    </a:cubicBezTo>
                    <a:cubicBezTo>
                      <a:pt x="1677" y="4557"/>
                      <a:pt x="1708" y="4549"/>
                      <a:pt x="1733" y="4537"/>
                    </a:cubicBezTo>
                    <a:lnTo>
                      <a:pt x="2128" y="3655"/>
                    </a:lnTo>
                    <a:lnTo>
                      <a:pt x="2280" y="3716"/>
                    </a:lnTo>
                    <a:cubicBezTo>
                      <a:pt x="2584" y="3838"/>
                      <a:pt x="2858" y="3959"/>
                      <a:pt x="3040" y="4020"/>
                    </a:cubicBezTo>
                    <a:cubicBezTo>
                      <a:pt x="3162" y="4111"/>
                      <a:pt x="3314" y="4141"/>
                      <a:pt x="3405" y="4141"/>
                    </a:cubicBezTo>
                    <a:cubicBezTo>
                      <a:pt x="3466" y="4141"/>
                      <a:pt x="3617" y="4202"/>
                      <a:pt x="3769" y="4202"/>
                    </a:cubicBezTo>
                    <a:cubicBezTo>
                      <a:pt x="3952" y="4202"/>
                      <a:pt x="4104" y="4141"/>
                      <a:pt x="4347" y="4050"/>
                    </a:cubicBezTo>
                    <a:cubicBezTo>
                      <a:pt x="4651" y="3929"/>
                      <a:pt x="4925" y="3594"/>
                      <a:pt x="5137" y="3078"/>
                    </a:cubicBezTo>
                    <a:cubicBezTo>
                      <a:pt x="5289" y="2713"/>
                      <a:pt x="5380" y="2409"/>
                      <a:pt x="5320" y="2105"/>
                    </a:cubicBezTo>
                    <a:cubicBezTo>
                      <a:pt x="5289" y="1862"/>
                      <a:pt x="5168" y="1649"/>
                      <a:pt x="4955" y="1406"/>
                    </a:cubicBezTo>
                    <a:cubicBezTo>
                      <a:pt x="4773" y="1193"/>
                      <a:pt x="4317" y="950"/>
                      <a:pt x="3587" y="616"/>
                    </a:cubicBezTo>
                    <a:cubicBezTo>
                      <a:pt x="2698" y="205"/>
                      <a:pt x="2117" y="0"/>
                      <a:pt x="1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76"/>
              <p:cNvSpPr/>
              <p:nvPr/>
            </p:nvSpPr>
            <p:spPr>
              <a:xfrm>
                <a:off x="5718618" y="3987523"/>
                <a:ext cx="102909" cy="86423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4545" extrusionOk="0">
                    <a:moveTo>
                      <a:pt x="3253" y="1580"/>
                    </a:moveTo>
                    <a:lnTo>
                      <a:pt x="3466" y="1701"/>
                    </a:lnTo>
                    <a:lnTo>
                      <a:pt x="3557" y="1823"/>
                    </a:lnTo>
                    <a:cubicBezTo>
                      <a:pt x="3618" y="1853"/>
                      <a:pt x="3618" y="1914"/>
                      <a:pt x="3618" y="2035"/>
                    </a:cubicBezTo>
                    <a:cubicBezTo>
                      <a:pt x="3618" y="2157"/>
                      <a:pt x="3526" y="2309"/>
                      <a:pt x="3466" y="2461"/>
                    </a:cubicBezTo>
                    <a:cubicBezTo>
                      <a:pt x="3344" y="2613"/>
                      <a:pt x="3253" y="2735"/>
                      <a:pt x="3192" y="2795"/>
                    </a:cubicBezTo>
                    <a:cubicBezTo>
                      <a:pt x="3101" y="2887"/>
                      <a:pt x="3040" y="2917"/>
                      <a:pt x="3010" y="2917"/>
                    </a:cubicBezTo>
                    <a:cubicBezTo>
                      <a:pt x="2949" y="2917"/>
                      <a:pt x="2888" y="2887"/>
                      <a:pt x="2797" y="2856"/>
                    </a:cubicBezTo>
                    <a:lnTo>
                      <a:pt x="2645" y="2765"/>
                    </a:lnTo>
                    <a:lnTo>
                      <a:pt x="3253" y="1580"/>
                    </a:lnTo>
                    <a:close/>
                    <a:moveTo>
                      <a:pt x="2063" y="1"/>
                    </a:moveTo>
                    <a:cubicBezTo>
                      <a:pt x="1991" y="1"/>
                      <a:pt x="1942" y="20"/>
                      <a:pt x="1916" y="60"/>
                    </a:cubicBezTo>
                    <a:lnTo>
                      <a:pt x="31" y="3616"/>
                    </a:lnTo>
                    <a:cubicBezTo>
                      <a:pt x="1" y="3677"/>
                      <a:pt x="31" y="3707"/>
                      <a:pt x="61" y="3798"/>
                    </a:cubicBezTo>
                    <a:cubicBezTo>
                      <a:pt x="153" y="3859"/>
                      <a:pt x="305" y="3981"/>
                      <a:pt x="517" y="4102"/>
                    </a:cubicBezTo>
                    <a:cubicBezTo>
                      <a:pt x="791" y="4224"/>
                      <a:pt x="1034" y="4315"/>
                      <a:pt x="1277" y="4437"/>
                    </a:cubicBezTo>
                    <a:cubicBezTo>
                      <a:pt x="1460" y="4518"/>
                      <a:pt x="1574" y="4545"/>
                      <a:pt x="1640" y="4545"/>
                    </a:cubicBezTo>
                    <a:cubicBezTo>
                      <a:pt x="1672" y="4545"/>
                      <a:pt x="1693" y="4538"/>
                      <a:pt x="1703" y="4528"/>
                    </a:cubicBezTo>
                    <a:lnTo>
                      <a:pt x="2159" y="3707"/>
                    </a:lnTo>
                    <a:lnTo>
                      <a:pt x="2311" y="3798"/>
                    </a:lnTo>
                    <a:cubicBezTo>
                      <a:pt x="2615" y="3981"/>
                      <a:pt x="2827" y="4102"/>
                      <a:pt x="3040" y="4163"/>
                    </a:cubicBezTo>
                    <a:lnTo>
                      <a:pt x="3375" y="4285"/>
                    </a:lnTo>
                    <a:cubicBezTo>
                      <a:pt x="3496" y="4315"/>
                      <a:pt x="3587" y="4376"/>
                      <a:pt x="3739" y="4376"/>
                    </a:cubicBezTo>
                    <a:cubicBezTo>
                      <a:pt x="3891" y="4376"/>
                      <a:pt x="4104" y="4315"/>
                      <a:pt x="4317" y="4254"/>
                    </a:cubicBezTo>
                    <a:cubicBezTo>
                      <a:pt x="4621" y="4133"/>
                      <a:pt x="4894" y="3829"/>
                      <a:pt x="5168" y="3342"/>
                    </a:cubicBezTo>
                    <a:cubicBezTo>
                      <a:pt x="5350" y="2947"/>
                      <a:pt x="5411" y="2643"/>
                      <a:pt x="5411" y="2339"/>
                    </a:cubicBezTo>
                    <a:cubicBezTo>
                      <a:pt x="5411" y="2127"/>
                      <a:pt x="5320" y="1883"/>
                      <a:pt x="5077" y="1640"/>
                    </a:cubicBezTo>
                    <a:cubicBezTo>
                      <a:pt x="4925" y="1428"/>
                      <a:pt x="4469" y="1124"/>
                      <a:pt x="3800" y="759"/>
                    </a:cubicBezTo>
                    <a:cubicBezTo>
                      <a:pt x="2894" y="258"/>
                      <a:pt x="2325" y="1"/>
                      <a:pt x="20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76"/>
              <p:cNvSpPr/>
              <p:nvPr/>
            </p:nvSpPr>
            <p:spPr>
              <a:xfrm>
                <a:off x="5797229" y="4037629"/>
                <a:ext cx="72846" cy="97471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5126" extrusionOk="0">
                    <a:moveTo>
                      <a:pt x="2269" y="1"/>
                    </a:moveTo>
                    <a:cubicBezTo>
                      <a:pt x="2189" y="1"/>
                      <a:pt x="2143" y="24"/>
                      <a:pt x="2128" y="69"/>
                    </a:cubicBezTo>
                    <a:lnTo>
                      <a:pt x="31" y="3321"/>
                    </a:lnTo>
                    <a:cubicBezTo>
                      <a:pt x="0" y="3352"/>
                      <a:pt x="0" y="3443"/>
                      <a:pt x="61" y="3473"/>
                    </a:cubicBezTo>
                    <a:cubicBezTo>
                      <a:pt x="152" y="3504"/>
                      <a:pt x="274" y="3625"/>
                      <a:pt x="456" y="3747"/>
                    </a:cubicBezTo>
                    <a:lnTo>
                      <a:pt x="2584" y="5115"/>
                    </a:lnTo>
                    <a:cubicBezTo>
                      <a:pt x="2598" y="5122"/>
                      <a:pt x="2613" y="5125"/>
                      <a:pt x="2630" y="5125"/>
                    </a:cubicBezTo>
                    <a:cubicBezTo>
                      <a:pt x="2689" y="5125"/>
                      <a:pt x="2770" y="5081"/>
                      <a:pt x="2888" y="4963"/>
                    </a:cubicBezTo>
                    <a:cubicBezTo>
                      <a:pt x="3010" y="4811"/>
                      <a:pt x="3162" y="4629"/>
                      <a:pt x="3314" y="4385"/>
                    </a:cubicBezTo>
                    <a:cubicBezTo>
                      <a:pt x="3466" y="4173"/>
                      <a:pt x="3496" y="4021"/>
                      <a:pt x="3405" y="3960"/>
                    </a:cubicBezTo>
                    <a:cubicBezTo>
                      <a:pt x="3162" y="3808"/>
                      <a:pt x="2797" y="3595"/>
                      <a:pt x="2310" y="3321"/>
                    </a:cubicBezTo>
                    <a:lnTo>
                      <a:pt x="3800" y="1011"/>
                    </a:lnTo>
                    <a:cubicBezTo>
                      <a:pt x="3830" y="1011"/>
                      <a:pt x="3830" y="920"/>
                      <a:pt x="3830" y="890"/>
                    </a:cubicBezTo>
                    <a:cubicBezTo>
                      <a:pt x="3830" y="738"/>
                      <a:pt x="3678" y="586"/>
                      <a:pt x="3466" y="434"/>
                    </a:cubicBezTo>
                    <a:cubicBezTo>
                      <a:pt x="3162" y="252"/>
                      <a:pt x="2888" y="130"/>
                      <a:pt x="2614" y="69"/>
                    </a:cubicBezTo>
                    <a:cubicBezTo>
                      <a:pt x="2462" y="24"/>
                      <a:pt x="2348" y="1"/>
                      <a:pt x="2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76"/>
              <p:cNvSpPr/>
              <p:nvPr/>
            </p:nvSpPr>
            <p:spPr>
              <a:xfrm>
                <a:off x="5855608" y="4077372"/>
                <a:ext cx="75147" cy="82031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4314" extrusionOk="0">
                    <a:moveTo>
                      <a:pt x="2443" y="0"/>
                    </a:moveTo>
                    <a:cubicBezTo>
                      <a:pt x="2356" y="0"/>
                      <a:pt x="2295" y="16"/>
                      <a:pt x="2280" y="46"/>
                    </a:cubicBezTo>
                    <a:lnTo>
                      <a:pt x="31" y="3207"/>
                    </a:lnTo>
                    <a:cubicBezTo>
                      <a:pt x="0" y="3238"/>
                      <a:pt x="31" y="3298"/>
                      <a:pt x="92" y="3359"/>
                    </a:cubicBezTo>
                    <a:cubicBezTo>
                      <a:pt x="122" y="3450"/>
                      <a:pt x="274" y="3542"/>
                      <a:pt x="517" y="3694"/>
                    </a:cubicBezTo>
                    <a:lnTo>
                      <a:pt x="1186" y="4149"/>
                    </a:lnTo>
                    <a:cubicBezTo>
                      <a:pt x="1351" y="4253"/>
                      <a:pt x="1460" y="4314"/>
                      <a:pt x="1532" y="4314"/>
                    </a:cubicBezTo>
                    <a:cubicBezTo>
                      <a:pt x="1566" y="4314"/>
                      <a:pt x="1592" y="4300"/>
                      <a:pt x="1611" y="4271"/>
                    </a:cubicBezTo>
                    <a:lnTo>
                      <a:pt x="3921" y="1049"/>
                    </a:lnTo>
                    <a:cubicBezTo>
                      <a:pt x="3952" y="1019"/>
                      <a:pt x="3952" y="958"/>
                      <a:pt x="3952" y="928"/>
                    </a:cubicBezTo>
                    <a:cubicBezTo>
                      <a:pt x="3921" y="806"/>
                      <a:pt x="3800" y="624"/>
                      <a:pt x="3587" y="472"/>
                    </a:cubicBezTo>
                    <a:cubicBezTo>
                      <a:pt x="3313" y="289"/>
                      <a:pt x="3040" y="137"/>
                      <a:pt x="2766" y="46"/>
                    </a:cubicBezTo>
                    <a:cubicBezTo>
                      <a:pt x="2645" y="16"/>
                      <a:pt x="253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76"/>
              <p:cNvSpPr/>
              <p:nvPr/>
            </p:nvSpPr>
            <p:spPr>
              <a:xfrm>
                <a:off x="5893184" y="4104033"/>
                <a:ext cx="104050" cy="104716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507" extrusionOk="0">
                    <a:moveTo>
                      <a:pt x="2711" y="0"/>
                    </a:moveTo>
                    <a:cubicBezTo>
                      <a:pt x="2631" y="0"/>
                      <a:pt x="2569" y="35"/>
                      <a:pt x="2523" y="103"/>
                    </a:cubicBezTo>
                    <a:lnTo>
                      <a:pt x="61" y="3173"/>
                    </a:lnTo>
                    <a:cubicBezTo>
                      <a:pt x="0" y="3234"/>
                      <a:pt x="0" y="3295"/>
                      <a:pt x="61" y="3355"/>
                    </a:cubicBezTo>
                    <a:cubicBezTo>
                      <a:pt x="91" y="3447"/>
                      <a:pt x="152" y="3507"/>
                      <a:pt x="365" y="3659"/>
                    </a:cubicBezTo>
                    <a:lnTo>
                      <a:pt x="2584" y="5483"/>
                    </a:lnTo>
                    <a:cubicBezTo>
                      <a:pt x="2607" y="5499"/>
                      <a:pt x="2629" y="5506"/>
                      <a:pt x="2650" y="5506"/>
                    </a:cubicBezTo>
                    <a:cubicBezTo>
                      <a:pt x="2712" y="5506"/>
                      <a:pt x="2775" y="5444"/>
                      <a:pt x="2888" y="5331"/>
                    </a:cubicBezTo>
                    <a:cubicBezTo>
                      <a:pt x="3009" y="5270"/>
                      <a:pt x="3161" y="5118"/>
                      <a:pt x="3344" y="4875"/>
                    </a:cubicBezTo>
                    <a:cubicBezTo>
                      <a:pt x="3556" y="4662"/>
                      <a:pt x="3587" y="4541"/>
                      <a:pt x="3496" y="4480"/>
                    </a:cubicBezTo>
                    <a:cubicBezTo>
                      <a:pt x="3283" y="4328"/>
                      <a:pt x="2827" y="3963"/>
                      <a:pt x="2189" y="3507"/>
                    </a:cubicBezTo>
                    <a:lnTo>
                      <a:pt x="2432" y="3203"/>
                    </a:lnTo>
                    <a:lnTo>
                      <a:pt x="3404" y="4024"/>
                    </a:lnTo>
                    <a:cubicBezTo>
                      <a:pt x="3416" y="4035"/>
                      <a:pt x="3439" y="4042"/>
                      <a:pt x="3468" y="4042"/>
                    </a:cubicBezTo>
                    <a:cubicBezTo>
                      <a:pt x="3520" y="4042"/>
                      <a:pt x="3590" y="4021"/>
                      <a:pt x="3648" y="3963"/>
                    </a:cubicBezTo>
                    <a:cubicBezTo>
                      <a:pt x="3769" y="3902"/>
                      <a:pt x="3921" y="3751"/>
                      <a:pt x="4073" y="3568"/>
                    </a:cubicBezTo>
                    <a:cubicBezTo>
                      <a:pt x="4255" y="3355"/>
                      <a:pt x="4316" y="3203"/>
                      <a:pt x="4195" y="3143"/>
                    </a:cubicBezTo>
                    <a:cubicBezTo>
                      <a:pt x="4043" y="3021"/>
                      <a:pt x="3708" y="2747"/>
                      <a:pt x="3161" y="2322"/>
                    </a:cubicBezTo>
                    <a:lnTo>
                      <a:pt x="3435" y="1988"/>
                    </a:lnTo>
                    <a:cubicBezTo>
                      <a:pt x="3921" y="2444"/>
                      <a:pt x="4316" y="2808"/>
                      <a:pt x="4529" y="2991"/>
                    </a:cubicBezTo>
                    <a:cubicBezTo>
                      <a:pt x="4537" y="2998"/>
                      <a:pt x="4550" y="3002"/>
                      <a:pt x="4568" y="3002"/>
                    </a:cubicBezTo>
                    <a:cubicBezTo>
                      <a:pt x="4620" y="3002"/>
                      <a:pt x="4711" y="2968"/>
                      <a:pt x="4803" y="2899"/>
                    </a:cubicBezTo>
                    <a:cubicBezTo>
                      <a:pt x="4924" y="2839"/>
                      <a:pt x="5076" y="2687"/>
                      <a:pt x="5259" y="2444"/>
                    </a:cubicBezTo>
                    <a:cubicBezTo>
                      <a:pt x="5441" y="2231"/>
                      <a:pt x="5471" y="2109"/>
                      <a:pt x="5411" y="2048"/>
                    </a:cubicBezTo>
                    <a:lnTo>
                      <a:pt x="3283" y="316"/>
                    </a:lnTo>
                    <a:cubicBezTo>
                      <a:pt x="3040" y="164"/>
                      <a:pt x="2888" y="73"/>
                      <a:pt x="2796" y="12"/>
                    </a:cubicBezTo>
                    <a:cubicBezTo>
                      <a:pt x="2766" y="4"/>
                      <a:pt x="2738" y="0"/>
                      <a:pt x="2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76"/>
              <p:cNvSpPr/>
              <p:nvPr/>
            </p:nvSpPr>
            <p:spPr>
              <a:xfrm>
                <a:off x="5955594" y="4167184"/>
                <a:ext cx="104069" cy="93135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4898" extrusionOk="0">
                    <a:moveTo>
                      <a:pt x="2926" y="1"/>
                    </a:moveTo>
                    <a:cubicBezTo>
                      <a:pt x="2597" y="1"/>
                      <a:pt x="2290" y="146"/>
                      <a:pt x="2007" y="430"/>
                    </a:cubicBezTo>
                    <a:cubicBezTo>
                      <a:pt x="1855" y="581"/>
                      <a:pt x="1733" y="764"/>
                      <a:pt x="1703" y="946"/>
                    </a:cubicBezTo>
                    <a:cubicBezTo>
                      <a:pt x="1673" y="1159"/>
                      <a:pt x="1673" y="1341"/>
                      <a:pt x="1703" y="1493"/>
                    </a:cubicBezTo>
                    <a:cubicBezTo>
                      <a:pt x="1794" y="1676"/>
                      <a:pt x="1825" y="1828"/>
                      <a:pt x="1885" y="2010"/>
                    </a:cubicBezTo>
                    <a:lnTo>
                      <a:pt x="2129" y="2466"/>
                    </a:lnTo>
                    <a:cubicBezTo>
                      <a:pt x="2250" y="2588"/>
                      <a:pt x="2281" y="2709"/>
                      <a:pt x="2311" y="2831"/>
                    </a:cubicBezTo>
                    <a:cubicBezTo>
                      <a:pt x="2341" y="2922"/>
                      <a:pt x="2341" y="3013"/>
                      <a:pt x="2311" y="3044"/>
                    </a:cubicBezTo>
                    <a:cubicBezTo>
                      <a:pt x="2281" y="3074"/>
                      <a:pt x="2250" y="3074"/>
                      <a:pt x="2159" y="3074"/>
                    </a:cubicBezTo>
                    <a:cubicBezTo>
                      <a:pt x="2098" y="3044"/>
                      <a:pt x="1977" y="2983"/>
                      <a:pt x="1855" y="2861"/>
                    </a:cubicBezTo>
                    <a:cubicBezTo>
                      <a:pt x="1733" y="2740"/>
                      <a:pt x="1581" y="2527"/>
                      <a:pt x="1399" y="2162"/>
                    </a:cubicBezTo>
                    <a:cubicBezTo>
                      <a:pt x="1217" y="1828"/>
                      <a:pt x="1095" y="1645"/>
                      <a:pt x="1095" y="1645"/>
                    </a:cubicBezTo>
                    <a:cubicBezTo>
                      <a:pt x="1074" y="1614"/>
                      <a:pt x="1042" y="1600"/>
                      <a:pt x="998" y="1600"/>
                    </a:cubicBezTo>
                    <a:cubicBezTo>
                      <a:pt x="917" y="1600"/>
                      <a:pt x="798" y="1647"/>
                      <a:pt x="639" y="1706"/>
                    </a:cubicBezTo>
                    <a:cubicBezTo>
                      <a:pt x="426" y="1858"/>
                      <a:pt x="214" y="2010"/>
                      <a:pt x="62" y="2162"/>
                    </a:cubicBezTo>
                    <a:cubicBezTo>
                      <a:pt x="1" y="2223"/>
                      <a:pt x="1" y="2314"/>
                      <a:pt x="62" y="2466"/>
                    </a:cubicBezTo>
                    <a:cubicBezTo>
                      <a:pt x="122" y="2618"/>
                      <a:pt x="274" y="2861"/>
                      <a:pt x="457" y="3135"/>
                    </a:cubicBezTo>
                    <a:cubicBezTo>
                      <a:pt x="639" y="3439"/>
                      <a:pt x="913" y="3682"/>
                      <a:pt x="1186" y="3955"/>
                    </a:cubicBezTo>
                    <a:cubicBezTo>
                      <a:pt x="1429" y="4229"/>
                      <a:pt x="1673" y="4442"/>
                      <a:pt x="1885" y="4563"/>
                    </a:cubicBezTo>
                    <a:cubicBezTo>
                      <a:pt x="2129" y="4685"/>
                      <a:pt x="2311" y="4746"/>
                      <a:pt x="2463" y="4806"/>
                    </a:cubicBezTo>
                    <a:cubicBezTo>
                      <a:pt x="2615" y="4837"/>
                      <a:pt x="2767" y="4837"/>
                      <a:pt x="2949" y="4898"/>
                    </a:cubicBezTo>
                    <a:cubicBezTo>
                      <a:pt x="3192" y="4867"/>
                      <a:pt x="3375" y="4746"/>
                      <a:pt x="3557" y="4563"/>
                    </a:cubicBezTo>
                    <a:cubicBezTo>
                      <a:pt x="3770" y="4381"/>
                      <a:pt x="3861" y="4199"/>
                      <a:pt x="3922" y="3986"/>
                    </a:cubicBezTo>
                    <a:cubicBezTo>
                      <a:pt x="3983" y="3803"/>
                      <a:pt x="3983" y="3621"/>
                      <a:pt x="3952" y="3439"/>
                    </a:cubicBezTo>
                    <a:cubicBezTo>
                      <a:pt x="3861" y="3226"/>
                      <a:pt x="3831" y="3074"/>
                      <a:pt x="3770" y="2892"/>
                    </a:cubicBezTo>
                    <a:cubicBezTo>
                      <a:pt x="3679" y="2709"/>
                      <a:pt x="3618" y="2557"/>
                      <a:pt x="3527" y="2436"/>
                    </a:cubicBezTo>
                    <a:cubicBezTo>
                      <a:pt x="3436" y="2314"/>
                      <a:pt x="3375" y="2223"/>
                      <a:pt x="3344" y="2101"/>
                    </a:cubicBezTo>
                    <a:cubicBezTo>
                      <a:pt x="3314" y="1980"/>
                      <a:pt x="3314" y="1919"/>
                      <a:pt x="3344" y="1858"/>
                    </a:cubicBezTo>
                    <a:cubicBezTo>
                      <a:pt x="3366" y="1837"/>
                      <a:pt x="3403" y="1815"/>
                      <a:pt x="3454" y="1815"/>
                    </a:cubicBezTo>
                    <a:cubicBezTo>
                      <a:pt x="3476" y="1815"/>
                      <a:pt x="3500" y="1819"/>
                      <a:pt x="3527" y="1828"/>
                    </a:cubicBezTo>
                    <a:cubicBezTo>
                      <a:pt x="3557" y="1828"/>
                      <a:pt x="3679" y="1919"/>
                      <a:pt x="3831" y="2071"/>
                    </a:cubicBezTo>
                    <a:cubicBezTo>
                      <a:pt x="3983" y="2223"/>
                      <a:pt x="4135" y="2405"/>
                      <a:pt x="4256" y="2709"/>
                    </a:cubicBezTo>
                    <a:lnTo>
                      <a:pt x="4317" y="2861"/>
                    </a:lnTo>
                    <a:cubicBezTo>
                      <a:pt x="4358" y="2888"/>
                      <a:pt x="4411" y="2904"/>
                      <a:pt x="4482" y="2904"/>
                    </a:cubicBezTo>
                    <a:cubicBezTo>
                      <a:pt x="4569" y="2904"/>
                      <a:pt x="4683" y="2881"/>
                      <a:pt x="4834" y="2831"/>
                    </a:cubicBezTo>
                    <a:cubicBezTo>
                      <a:pt x="5077" y="2709"/>
                      <a:pt x="5290" y="2588"/>
                      <a:pt x="5442" y="2436"/>
                    </a:cubicBezTo>
                    <a:cubicBezTo>
                      <a:pt x="5472" y="2405"/>
                      <a:pt x="5472" y="2314"/>
                      <a:pt x="5442" y="2162"/>
                    </a:cubicBezTo>
                    <a:cubicBezTo>
                      <a:pt x="5381" y="2010"/>
                      <a:pt x="5229" y="1828"/>
                      <a:pt x="5047" y="1554"/>
                    </a:cubicBezTo>
                    <a:cubicBezTo>
                      <a:pt x="4834" y="1311"/>
                      <a:pt x="4560" y="1007"/>
                      <a:pt x="4256" y="703"/>
                    </a:cubicBezTo>
                    <a:cubicBezTo>
                      <a:pt x="3783" y="230"/>
                      <a:pt x="3338" y="1"/>
                      <a:pt x="29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76"/>
              <p:cNvSpPr/>
              <p:nvPr/>
            </p:nvSpPr>
            <p:spPr>
              <a:xfrm>
                <a:off x="6033046" y="4255418"/>
                <a:ext cx="102909" cy="90454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4757" extrusionOk="0">
                    <a:moveTo>
                      <a:pt x="3072" y="0"/>
                    </a:moveTo>
                    <a:cubicBezTo>
                      <a:pt x="2803" y="0"/>
                      <a:pt x="2538" y="106"/>
                      <a:pt x="2281" y="318"/>
                    </a:cubicBezTo>
                    <a:cubicBezTo>
                      <a:pt x="2068" y="410"/>
                      <a:pt x="1977" y="562"/>
                      <a:pt x="1885" y="774"/>
                    </a:cubicBezTo>
                    <a:cubicBezTo>
                      <a:pt x="1825" y="957"/>
                      <a:pt x="1825" y="1109"/>
                      <a:pt x="1825" y="1291"/>
                    </a:cubicBezTo>
                    <a:cubicBezTo>
                      <a:pt x="1855" y="1443"/>
                      <a:pt x="1885" y="1625"/>
                      <a:pt x="1916" y="1808"/>
                    </a:cubicBezTo>
                    <a:cubicBezTo>
                      <a:pt x="1977" y="2021"/>
                      <a:pt x="2007" y="2173"/>
                      <a:pt x="2068" y="2325"/>
                    </a:cubicBezTo>
                    <a:cubicBezTo>
                      <a:pt x="2129" y="2477"/>
                      <a:pt x="2159" y="2568"/>
                      <a:pt x="2189" y="2689"/>
                    </a:cubicBezTo>
                    <a:cubicBezTo>
                      <a:pt x="2220" y="2811"/>
                      <a:pt x="2189" y="2872"/>
                      <a:pt x="2159" y="2932"/>
                    </a:cubicBezTo>
                    <a:cubicBezTo>
                      <a:pt x="2094" y="2954"/>
                      <a:pt x="2060" y="2975"/>
                      <a:pt x="2024" y="2975"/>
                    </a:cubicBezTo>
                    <a:cubicBezTo>
                      <a:pt x="2010" y="2975"/>
                      <a:pt x="1994" y="2972"/>
                      <a:pt x="1977" y="2963"/>
                    </a:cubicBezTo>
                    <a:cubicBezTo>
                      <a:pt x="1885" y="2932"/>
                      <a:pt x="1825" y="2841"/>
                      <a:pt x="1703" y="2689"/>
                    </a:cubicBezTo>
                    <a:cubicBezTo>
                      <a:pt x="1581" y="2537"/>
                      <a:pt x="1460" y="2294"/>
                      <a:pt x="1369" y="1929"/>
                    </a:cubicBezTo>
                    <a:cubicBezTo>
                      <a:pt x="1247" y="1565"/>
                      <a:pt x="1156" y="1382"/>
                      <a:pt x="1156" y="1382"/>
                    </a:cubicBezTo>
                    <a:cubicBezTo>
                      <a:pt x="1130" y="1344"/>
                      <a:pt x="1089" y="1327"/>
                      <a:pt x="1032" y="1327"/>
                    </a:cubicBezTo>
                    <a:cubicBezTo>
                      <a:pt x="952" y="1327"/>
                      <a:pt x="841" y="1360"/>
                      <a:pt x="700" y="1413"/>
                    </a:cubicBezTo>
                    <a:cubicBezTo>
                      <a:pt x="487" y="1473"/>
                      <a:pt x="244" y="1595"/>
                      <a:pt x="62" y="1747"/>
                    </a:cubicBezTo>
                    <a:cubicBezTo>
                      <a:pt x="1" y="1777"/>
                      <a:pt x="1" y="1899"/>
                      <a:pt x="31" y="2051"/>
                    </a:cubicBezTo>
                    <a:cubicBezTo>
                      <a:pt x="62" y="2233"/>
                      <a:pt x="183" y="2477"/>
                      <a:pt x="335" y="2781"/>
                    </a:cubicBezTo>
                    <a:cubicBezTo>
                      <a:pt x="518" y="3084"/>
                      <a:pt x="700" y="3388"/>
                      <a:pt x="943" y="3692"/>
                    </a:cubicBezTo>
                    <a:cubicBezTo>
                      <a:pt x="1156" y="3996"/>
                      <a:pt x="1399" y="4209"/>
                      <a:pt x="1581" y="4361"/>
                    </a:cubicBezTo>
                    <a:cubicBezTo>
                      <a:pt x="1764" y="4513"/>
                      <a:pt x="1977" y="4635"/>
                      <a:pt x="2129" y="4665"/>
                    </a:cubicBezTo>
                    <a:cubicBezTo>
                      <a:pt x="2281" y="4726"/>
                      <a:pt x="2433" y="4756"/>
                      <a:pt x="2463" y="4756"/>
                    </a:cubicBezTo>
                    <a:cubicBezTo>
                      <a:pt x="2736" y="4756"/>
                      <a:pt x="2949" y="4665"/>
                      <a:pt x="3132" y="4513"/>
                    </a:cubicBezTo>
                    <a:cubicBezTo>
                      <a:pt x="3344" y="4361"/>
                      <a:pt x="3496" y="4209"/>
                      <a:pt x="3557" y="4027"/>
                    </a:cubicBezTo>
                    <a:cubicBezTo>
                      <a:pt x="3648" y="3875"/>
                      <a:pt x="3679" y="3692"/>
                      <a:pt x="3679" y="3510"/>
                    </a:cubicBezTo>
                    <a:cubicBezTo>
                      <a:pt x="3679" y="3358"/>
                      <a:pt x="3648" y="3145"/>
                      <a:pt x="3588" y="2963"/>
                    </a:cubicBezTo>
                    <a:cubicBezTo>
                      <a:pt x="3557" y="2781"/>
                      <a:pt x="3527" y="2629"/>
                      <a:pt x="3436" y="2477"/>
                    </a:cubicBezTo>
                    <a:cubicBezTo>
                      <a:pt x="3405" y="2325"/>
                      <a:pt x="3375" y="2203"/>
                      <a:pt x="3344" y="2081"/>
                    </a:cubicBezTo>
                    <a:cubicBezTo>
                      <a:pt x="3284" y="1990"/>
                      <a:pt x="3344" y="1899"/>
                      <a:pt x="3375" y="1869"/>
                    </a:cubicBezTo>
                    <a:cubicBezTo>
                      <a:pt x="3405" y="1853"/>
                      <a:pt x="3436" y="1846"/>
                      <a:pt x="3466" y="1846"/>
                    </a:cubicBezTo>
                    <a:cubicBezTo>
                      <a:pt x="3496" y="1846"/>
                      <a:pt x="3527" y="1853"/>
                      <a:pt x="3557" y="1869"/>
                    </a:cubicBezTo>
                    <a:cubicBezTo>
                      <a:pt x="3588" y="1899"/>
                      <a:pt x="3709" y="1990"/>
                      <a:pt x="3831" y="2173"/>
                    </a:cubicBezTo>
                    <a:cubicBezTo>
                      <a:pt x="3952" y="2355"/>
                      <a:pt x="4043" y="2598"/>
                      <a:pt x="4135" y="2902"/>
                    </a:cubicBezTo>
                    <a:cubicBezTo>
                      <a:pt x="4165" y="2993"/>
                      <a:pt x="4195" y="3084"/>
                      <a:pt x="4195" y="3084"/>
                    </a:cubicBezTo>
                    <a:cubicBezTo>
                      <a:pt x="4253" y="3123"/>
                      <a:pt x="4335" y="3161"/>
                      <a:pt x="4457" y="3161"/>
                    </a:cubicBezTo>
                    <a:cubicBezTo>
                      <a:pt x="4528" y="3161"/>
                      <a:pt x="4612" y="3148"/>
                      <a:pt x="4712" y="3115"/>
                    </a:cubicBezTo>
                    <a:cubicBezTo>
                      <a:pt x="4955" y="3054"/>
                      <a:pt x="5168" y="2932"/>
                      <a:pt x="5351" y="2811"/>
                    </a:cubicBezTo>
                    <a:cubicBezTo>
                      <a:pt x="5411" y="2781"/>
                      <a:pt x="5381" y="2689"/>
                      <a:pt x="5381" y="2537"/>
                    </a:cubicBezTo>
                    <a:cubicBezTo>
                      <a:pt x="5381" y="2385"/>
                      <a:pt x="5259" y="2203"/>
                      <a:pt x="5107" y="1899"/>
                    </a:cubicBezTo>
                    <a:cubicBezTo>
                      <a:pt x="4955" y="1595"/>
                      <a:pt x="4743" y="1261"/>
                      <a:pt x="4469" y="926"/>
                    </a:cubicBezTo>
                    <a:cubicBezTo>
                      <a:pt x="4008" y="312"/>
                      <a:pt x="3535" y="0"/>
                      <a:pt x="3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76"/>
              <p:cNvSpPr/>
              <p:nvPr/>
            </p:nvSpPr>
            <p:spPr>
              <a:xfrm>
                <a:off x="6079292" y="4337756"/>
                <a:ext cx="102320" cy="96482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5074" extrusionOk="0">
                    <a:moveTo>
                      <a:pt x="3557" y="1520"/>
                    </a:moveTo>
                    <a:lnTo>
                      <a:pt x="3648" y="1642"/>
                    </a:lnTo>
                    <a:lnTo>
                      <a:pt x="2675" y="2280"/>
                    </a:lnTo>
                    <a:lnTo>
                      <a:pt x="2523" y="1946"/>
                    </a:lnTo>
                    <a:lnTo>
                      <a:pt x="3557" y="1520"/>
                    </a:lnTo>
                    <a:close/>
                    <a:moveTo>
                      <a:pt x="4195" y="1"/>
                    </a:moveTo>
                    <a:cubicBezTo>
                      <a:pt x="4013" y="31"/>
                      <a:pt x="3283" y="183"/>
                      <a:pt x="2067" y="396"/>
                    </a:cubicBezTo>
                    <a:cubicBezTo>
                      <a:pt x="852" y="578"/>
                      <a:pt x="183" y="730"/>
                      <a:pt x="92" y="761"/>
                    </a:cubicBezTo>
                    <a:cubicBezTo>
                      <a:pt x="31" y="791"/>
                      <a:pt x="1" y="913"/>
                      <a:pt x="61" y="1156"/>
                    </a:cubicBezTo>
                    <a:cubicBezTo>
                      <a:pt x="152" y="1338"/>
                      <a:pt x="244" y="1612"/>
                      <a:pt x="396" y="1916"/>
                    </a:cubicBezTo>
                    <a:cubicBezTo>
                      <a:pt x="548" y="2159"/>
                      <a:pt x="669" y="2402"/>
                      <a:pt x="791" y="2463"/>
                    </a:cubicBezTo>
                    <a:cubicBezTo>
                      <a:pt x="852" y="2584"/>
                      <a:pt x="973" y="2584"/>
                      <a:pt x="1125" y="2584"/>
                    </a:cubicBezTo>
                    <a:lnTo>
                      <a:pt x="1429" y="2432"/>
                    </a:lnTo>
                    <a:lnTo>
                      <a:pt x="1733" y="3010"/>
                    </a:lnTo>
                    <a:lnTo>
                      <a:pt x="1399" y="3223"/>
                    </a:lnTo>
                    <a:cubicBezTo>
                      <a:pt x="1277" y="3344"/>
                      <a:pt x="1399" y="3739"/>
                      <a:pt x="1763" y="4438"/>
                    </a:cubicBezTo>
                    <a:cubicBezTo>
                      <a:pt x="1976" y="4803"/>
                      <a:pt x="2128" y="4986"/>
                      <a:pt x="2280" y="5046"/>
                    </a:cubicBezTo>
                    <a:cubicBezTo>
                      <a:pt x="2321" y="5046"/>
                      <a:pt x="2348" y="5073"/>
                      <a:pt x="2379" y="5073"/>
                    </a:cubicBezTo>
                    <a:cubicBezTo>
                      <a:pt x="2395" y="5073"/>
                      <a:pt x="2412" y="5067"/>
                      <a:pt x="2432" y="5046"/>
                    </a:cubicBezTo>
                    <a:cubicBezTo>
                      <a:pt x="2463" y="5016"/>
                      <a:pt x="3435" y="4043"/>
                      <a:pt x="5320" y="2007"/>
                    </a:cubicBezTo>
                    <a:cubicBezTo>
                      <a:pt x="5381" y="1946"/>
                      <a:pt x="5350" y="1703"/>
                      <a:pt x="5168" y="1368"/>
                    </a:cubicBezTo>
                    <a:cubicBezTo>
                      <a:pt x="4955" y="1034"/>
                      <a:pt x="4773" y="700"/>
                      <a:pt x="4590" y="426"/>
                    </a:cubicBezTo>
                    <a:cubicBezTo>
                      <a:pt x="4408" y="122"/>
                      <a:pt x="4286" y="1"/>
                      <a:pt x="41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76"/>
              <p:cNvSpPr/>
              <p:nvPr/>
            </p:nvSpPr>
            <p:spPr>
              <a:xfrm>
                <a:off x="6121489" y="4415702"/>
                <a:ext cx="88439" cy="80662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242" extrusionOk="0">
                    <a:moveTo>
                      <a:pt x="3799" y="0"/>
                    </a:moveTo>
                    <a:cubicBezTo>
                      <a:pt x="3789" y="0"/>
                      <a:pt x="3779" y="2"/>
                      <a:pt x="3769" y="5"/>
                    </a:cubicBezTo>
                    <a:lnTo>
                      <a:pt x="92" y="1191"/>
                    </a:lnTo>
                    <a:cubicBezTo>
                      <a:pt x="61" y="1221"/>
                      <a:pt x="0" y="1251"/>
                      <a:pt x="0" y="1342"/>
                    </a:cubicBezTo>
                    <a:cubicBezTo>
                      <a:pt x="0" y="1403"/>
                      <a:pt x="31" y="1555"/>
                      <a:pt x="122" y="1798"/>
                    </a:cubicBezTo>
                    <a:lnTo>
                      <a:pt x="882" y="4139"/>
                    </a:lnTo>
                    <a:cubicBezTo>
                      <a:pt x="905" y="4207"/>
                      <a:pt x="979" y="4241"/>
                      <a:pt x="1091" y="4241"/>
                    </a:cubicBezTo>
                    <a:cubicBezTo>
                      <a:pt x="1129" y="4241"/>
                      <a:pt x="1171" y="4238"/>
                      <a:pt x="1216" y="4230"/>
                    </a:cubicBezTo>
                    <a:cubicBezTo>
                      <a:pt x="1429" y="4230"/>
                      <a:pt x="1642" y="4139"/>
                      <a:pt x="1915" y="4078"/>
                    </a:cubicBezTo>
                    <a:cubicBezTo>
                      <a:pt x="2189" y="3987"/>
                      <a:pt x="2280" y="3896"/>
                      <a:pt x="2250" y="3805"/>
                    </a:cubicBezTo>
                    <a:cubicBezTo>
                      <a:pt x="2189" y="3531"/>
                      <a:pt x="2037" y="3166"/>
                      <a:pt x="1824" y="2619"/>
                    </a:cubicBezTo>
                    <a:lnTo>
                      <a:pt x="4469" y="1798"/>
                    </a:lnTo>
                    <a:cubicBezTo>
                      <a:pt x="4499" y="1798"/>
                      <a:pt x="4529" y="1768"/>
                      <a:pt x="4560" y="1707"/>
                    </a:cubicBezTo>
                    <a:cubicBezTo>
                      <a:pt x="4651" y="1616"/>
                      <a:pt x="4651" y="1373"/>
                      <a:pt x="4560" y="1099"/>
                    </a:cubicBezTo>
                    <a:cubicBezTo>
                      <a:pt x="4469" y="795"/>
                      <a:pt x="4317" y="552"/>
                      <a:pt x="4165" y="309"/>
                    </a:cubicBezTo>
                    <a:cubicBezTo>
                      <a:pt x="4028" y="118"/>
                      <a:pt x="3892" y="0"/>
                      <a:pt x="37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76"/>
              <p:cNvSpPr/>
              <p:nvPr/>
            </p:nvSpPr>
            <p:spPr>
              <a:xfrm>
                <a:off x="6141132" y="4495550"/>
                <a:ext cx="89028" cy="76745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4036" extrusionOk="0">
                    <a:moveTo>
                      <a:pt x="4074" y="1"/>
                    </a:moveTo>
                    <a:lnTo>
                      <a:pt x="153" y="335"/>
                    </a:lnTo>
                    <a:cubicBezTo>
                      <a:pt x="122" y="335"/>
                      <a:pt x="92" y="365"/>
                      <a:pt x="31" y="457"/>
                    </a:cubicBezTo>
                    <a:cubicBezTo>
                      <a:pt x="31" y="517"/>
                      <a:pt x="1" y="669"/>
                      <a:pt x="31" y="882"/>
                    </a:cubicBezTo>
                    <a:lnTo>
                      <a:pt x="305" y="3800"/>
                    </a:lnTo>
                    <a:cubicBezTo>
                      <a:pt x="305" y="3861"/>
                      <a:pt x="396" y="3891"/>
                      <a:pt x="578" y="4013"/>
                    </a:cubicBezTo>
                    <a:cubicBezTo>
                      <a:pt x="654" y="4028"/>
                      <a:pt x="738" y="4036"/>
                      <a:pt x="841" y="4036"/>
                    </a:cubicBezTo>
                    <a:cubicBezTo>
                      <a:pt x="943" y="4036"/>
                      <a:pt x="1065" y="4028"/>
                      <a:pt x="1217" y="4013"/>
                    </a:cubicBezTo>
                    <a:cubicBezTo>
                      <a:pt x="1521" y="3982"/>
                      <a:pt x="1642" y="3891"/>
                      <a:pt x="1642" y="3831"/>
                    </a:cubicBezTo>
                    <a:cubicBezTo>
                      <a:pt x="1581" y="3527"/>
                      <a:pt x="1521" y="2979"/>
                      <a:pt x="1399" y="2189"/>
                    </a:cubicBezTo>
                    <a:lnTo>
                      <a:pt x="1794" y="2159"/>
                    </a:lnTo>
                    <a:lnTo>
                      <a:pt x="1855" y="3375"/>
                    </a:lnTo>
                    <a:cubicBezTo>
                      <a:pt x="1855" y="3496"/>
                      <a:pt x="1946" y="3527"/>
                      <a:pt x="2098" y="3557"/>
                    </a:cubicBezTo>
                    <a:cubicBezTo>
                      <a:pt x="2199" y="3557"/>
                      <a:pt x="2314" y="3570"/>
                      <a:pt x="2461" y="3570"/>
                    </a:cubicBezTo>
                    <a:cubicBezTo>
                      <a:pt x="2534" y="3570"/>
                      <a:pt x="2615" y="3567"/>
                      <a:pt x="2706" y="3557"/>
                    </a:cubicBezTo>
                    <a:cubicBezTo>
                      <a:pt x="2949" y="3527"/>
                      <a:pt x="3071" y="3435"/>
                      <a:pt x="3071" y="3344"/>
                    </a:cubicBezTo>
                    <a:cubicBezTo>
                      <a:pt x="3071" y="3131"/>
                      <a:pt x="3010" y="2736"/>
                      <a:pt x="2919" y="2037"/>
                    </a:cubicBezTo>
                    <a:lnTo>
                      <a:pt x="3344" y="2007"/>
                    </a:lnTo>
                    <a:cubicBezTo>
                      <a:pt x="3344" y="2675"/>
                      <a:pt x="3344" y="3162"/>
                      <a:pt x="3375" y="3496"/>
                    </a:cubicBezTo>
                    <a:cubicBezTo>
                      <a:pt x="3375" y="3557"/>
                      <a:pt x="3466" y="3587"/>
                      <a:pt x="3618" y="3618"/>
                    </a:cubicBezTo>
                    <a:cubicBezTo>
                      <a:pt x="3694" y="3648"/>
                      <a:pt x="3778" y="3663"/>
                      <a:pt x="3880" y="3663"/>
                    </a:cubicBezTo>
                    <a:cubicBezTo>
                      <a:pt x="3983" y="3663"/>
                      <a:pt x="4104" y="3648"/>
                      <a:pt x="4256" y="3618"/>
                    </a:cubicBezTo>
                    <a:cubicBezTo>
                      <a:pt x="4560" y="3587"/>
                      <a:pt x="4682" y="3527"/>
                      <a:pt x="4682" y="3435"/>
                    </a:cubicBezTo>
                    <a:lnTo>
                      <a:pt x="4408" y="700"/>
                    </a:lnTo>
                    <a:cubicBezTo>
                      <a:pt x="4408" y="457"/>
                      <a:pt x="4317" y="244"/>
                      <a:pt x="4287" y="122"/>
                    </a:cubicBezTo>
                    <a:cubicBezTo>
                      <a:pt x="4256" y="31"/>
                      <a:pt x="4165" y="1"/>
                      <a:pt x="40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76"/>
              <p:cNvSpPr/>
              <p:nvPr/>
            </p:nvSpPr>
            <p:spPr>
              <a:xfrm>
                <a:off x="5987388" y="4736005"/>
                <a:ext cx="130633" cy="121772"/>
              </a:xfrm>
              <a:custGeom>
                <a:avLst/>
                <a:gdLst/>
                <a:ahLst/>
                <a:cxnLst/>
                <a:rect l="l" t="t" r="r" b="b"/>
                <a:pathLst>
                  <a:path w="6870" h="6404" extrusionOk="0">
                    <a:moveTo>
                      <a:pt x="4530" y="0"/>
                    </a:moveTo>
                    <a:cubicBezTo>
                      <a:pt x="4438" y="0"/>
                      <a:pt x="4317" y="61"/>
                      <a:pt x="4134" y="183"/>
                    </a:cubicBezTo>
                    <a:cubicBezTo>
                      <a:pt x="3952" y="304"/>
                      <a:pt x="3830" y="365"/>
                      <a:pt x="3709" y="456"/>
                    </a:cubicBezTo>
                    <a:cubicBezTo>
                      <a:pt x="3223" y="760"/>
                      <a:pt x="3040" y="942"/>
                      <a:pt x="3010" y="1094"/>
                    </a:cubicBezTo>
                    <a:cubicBezTo>
                      <a:pt x="3192" y="1368"/>
                      <a:pt x="3526" y="1824"/>
                      <a:pt x="4074" y="2493"/>
                    </a:cubicBezTo>
                    <a:lnTo>
                      <a:pt x="4013" y="2553"/>
                    </a:lnTo>
                    <a:lnTo>
                      <a:pt x="2858" y="1368"/>
                    </a:lnTo>
                    <a:cubicBezTo>
                      <a:pt x="2797" y="1338"/>
                      <a:pt x="2736" y="1277"/>
                      <a:pt x="2706" y="1277"/>
                    </a:cubicBezTo>
                    <a:cubicBezTo>
                      <a:pt x="2645" y="1277"/>
                      <a:pt x="2554" y="1338"/>
                      <a:pt x="2402" y="1429"/>
                    </a:cubicBezTo>
                    <a:cubicBezTo>
                      <a:pt x="2250" y="1550"/>
                      <a:pt x="2128" y="1642"/>
                      <a:pt x="2037" y="1702"/>
                    </a:cubicBezTo>
                    <a:cubicBezTo>
                      <a:pt x="1976" y="1794"/>
                      <a:pt x="1946" y="1824"/>
                      <a:pt x="1976" y="1885"/>
                    </a:cubicBezTo>
                    <a:lnTo>
                      <a:pt x="2554" y="3465"/>
                    </a:lnTo>
                    <a:lnTo>
                      <a:pt x="2493" y="3496"/>
                    </a:lnTo>
                    <a:cubicBezTo>
                      <a:pt x="2098" y="2766"/>
                      <a:pt x="1824" y="2250"/>
                      <a:pt x="1642" y="1976"/>
                    </a:cubicBezTo>
                    <a:cubicBezTo>
                      <a:pt x="1613" y="1938"/>
                      <a:pt x="1576" y="1921"/>
                      <a:pt x="1528" y="1921"/>
                    </a:cubicBezTo>
                    <a:cubicBezTo>
                      <a:pt x="1424" y="1921"/>
                      <a:pt x="1273" y="2003"/>
                      <a:pt x="1064" y="2128"/>
                    </a:cubicBezTo>
                    <a:cubicBezTo>
                      <a:pt x="760" y="2341"/>
                      <a:pt x="487" y="2553"/>
                      <a:pt x="305" y="2705"/>
                    </a:cubicBezTo>
                    <a:cubicBezTo>
                      <a:pt x="61" y="2857"/>
                      <a:pt x="1" y="2949"/>
                      <a:pt x="31" y="3009"/>
                    </a:cubicBezTo>
                    <a:lnTo>
                      <a:pt x="2189" y="6353"/>
                    </a:lnTo>
                    <a:cubicBezTo>
                      <a:pt x="2225" y="6389"/>
                      <a:pt x="2271" y="6403"/>
                      <a:pt x="2333" y="6403"/>
                    </a:cubicBezTo>
                    <a:cubicBezTo>
                      <a:pt x="2378" y="6403"/>
                      <a:pt x="2430" y="6396"/>
                      <a:pt x="2493" y="6383"/>
                    </a:cubicBezTo>
                    <a:cubicBezTo>
                      <a:pt x="2645" y="6292"/>
                      <a:pt x="2888" y="6231"/>
                      <a:pt x="3162" y="6049"/>
                    </a:cubicBezTo>
                    <a:cubicBezTo>
                      <a:pt x="3466" y="5897"/>
                      <a:pt x="3648" y="5684"/>
                      <a:pt x="3830" y="5471"/>
                    </a:cubicBezTo>
                    <a:cubicBezTo>
                      <a:pt x="4013" y="5228"/>
                      <a:pt x="4104" y="5076"/>
                      <a:pt x="4074" y="4985"/>
                    </a:cubicBezTo>
                    <a:lnTo>
                      <a:pt x="3557" y="3405"/>
                    </a:lnTo>
                    <a:lnTo>
                      <a:pt x="3618" y="3374"/>
                    </a:lnTo>
                    <a:lnTo>
                      <a:pt x="4894" y="4529"/>
                    </a:lnTo>
                    <a:cubicBezTo>
                      <a:pt x="4985" y="4590"/>
                      <a:pt x="5077" y="4590"/>
                      <a:pt x="5229" y="4590"/>
                    </a:cubicBezTo>
                    <a:cubicBezTo>
                      <a:pt x="5381" y="4590"/>
                      <a:pt x="5624" y="4529"/>
                      <a:pt x="5897" y="4316"/>
                    </a:cubicBezTo>
                    <a:cubicBezTo>
                      <a:pt x="6141" y="4134"/>
                      <a:pt x="6414" y="3952"/>
                      <a:pt x="6596" y="3769"/>
                    </a:cubicBezTo>
                    <a:cubicBezTo>
                      <a:pt x="6809" y="3557"/>
                      <a:pt x="6870" y="3405"/>
                      <a:pt x="6840" y="3344"/>
                    </a:cubicBezTo>
                    <a:lnTo>
                      <a:pt x="4712" y="31"/>
                    </a:lnTo>
                    <a:cubicBezTo>
                      <a:pt x="4682" y="0"/>
                      <a:pt x="4590" y="0"/>
                      <a:pt x="4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76"/>
              <p:cNvSpPr/>
              <p:nvPr/>
            </p:nvSpPr>
            <p:spPr>
              <a:xfrm>
                <a:off x="5897805" y="4793223"/>
                <a:ext cx="90169" cy="95455"/>
              </a:xfrm>
              <a:custGeom>
                <a:avLst/>
                <a:gdLst/>
                <a:ahLst/>
                <a:cxnLst/>
                <a:rect l="l" t="t" r="r" b="b"/>
                <a:pathLst>
                  <a:path w="4742" h="5020" extrusionOk="0">
                    <a:moveTo>
                      <a:pt x="3070" y="2280"/>
                    </a:moveTo>
                    <a:lnTo>
                      <a:pt x="3313" y="3374"/>
                    </a:lnTo>
                    <a:lnTo>
                      <a:pt x="3161" y="3405"/>
                    </a:lnTo>
                    <a:lnTo>
                      <a:pt x="2705" y="2371"/>
                    </a:lnTo>
                    <a:lnTo>
                      <a:pt x="3070" y="2280"/>
                    </a:lnTo>
                    <a:close/>
                    <a:moveTo>
                      <a:pt x="4316" y="0"/>
                    </a:moveTo>
                    <a:cubicBezTo>
                      <a:pt x="4104" y="31"/>
                      <a:pt x="3800" y="61"/>
                      <a:pt x="3496" y="183"/>
                    </a:cubicBezTo>
                    <a:cubicBezTo>
                      <a:pt x="3192" y="244"/>
                      <a:pt x="2949" y="365"/>
                      <a:pt x="2857" y="456"/>
                    </a:cubicBezTo>
                    <a:cubicBezTo>
                      <a:pt x="2736" y="517"/>
                      <a:pt x="2705" y="639"/>
                      <a:pt x="2705" y="760"/>
                    </a:cubicBezTo>
                    <a:lnTo>
                      <a:pt x="2766" y="1095"/>
                    </a:lnTo>
                    <a:lnTo>
                      <a:pt x="2158" y="1277"/>
                    </a:lnTo>
                    <a:lnTo>
                      <a:pt x="1976" y="912"/>
                    </a:lnTo>
                    <a:cubicBezTo>
                      <a:pt x="1940" y="853"/>
                      <a:pt x="1858" y="821"/>
                      <a:pt x="1726" y="821"/>
                    </a:cubicBezTo>
                    <a:cubicBezTo>
                      <a:pt x="1520" y="821"/>
                      <a:pt x="1192" y="898"/>
                      <a:pt x="730" y="1064"/>
                    </a:cubicBezTo>
                    <a:cubicBezTo>
                      <a:pt x="335" y="1155"/>
                      <a:pt x="122" y="1307"/>
                      <a:pt x="31" y="1429"/>
                    </a:cubicBezTo>
                    <a:cubicBezTo>
                      <a:pt x="0" y="1520"/>
                      <a:pt x="0" y="1551"/>
                      <a:pt x="0" y="1581"/>
                    </a:cubicBezTo>
                    <a:cubicBezTo>
                      <a:pt x="31" y="1611"/>
                      <a:pt x="821" y="2766"/>
                      <a:pt x="2462" y="4955"/>
                    </a:cubicBezTo>
                    <a:cubicBezTo>
                      <a:pt x="2505" y="4997"/>
                      <a:pt x="2573" y="5020"/>
                      <a:pt x="2674" y="5020"/>
                    </a:cubicBezTo>
                    <a:cubicBezTo>
                      <a:pt x="2790" y="5020"/>
                      <a:pt x="2950" y="4990"/>
                      <a:pt x="3161" y="4924"/>
                    </a:cubicBezTo>
                    <a:cubicBezTo>
                      <a:pt x="3526" y="4803"/>
                      <a:pt x="3861" y="4712"/>
                      <a:pt x="4164" y="4560"/>
                    </a:cubicBezTo>
                    <a:cubicBezTo>
                      <a:pt x="4529" y="4408"/>
                      <a:pt x="4681" y="4317"/>
                      <a:pt x="4681" y="4256"/>
                    </a:cubicBezTo>
                    <a:cubicBezTo>
                      <a:pt x="4681" y="4043"/>
                      <a:pt x="4681" y="3374"/>
                      <a:pt x="4712" y="2128"/>
                    </a:cubicBezTo>
                    <a:cubicBezTo>
                      <a:pt x="4742" y="851"/>
                      <a:pt x="4742" y="183"/>
                      <a:pt x="4712" y="92"/>
                    </a:cubicBezTo>
                    <a:cubicBezTo>
                      <a:pt x="4681" y="0"/>
                      <a:pt x="4560" y="0"/>
                      <a:pt x="4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76"/>
              <p:cNvSpPr/>
              <p:nvPr/>
            </p:nvSpPr>
            <p:spPr>
              <a:xfrm>
                <a:off x="5812252" y="4819237"/>
                <a:ext cx="93649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4730" extrusionOk="0">
                    <a:moveTo>
                      <a:pt x="2432" y="243"/>
                    </a:moveTo>
                    <a:lnTo>
                      <a:pt x="2432" y="243"/>
                    </a:lnTo>
                    <a:cubicBezTo>
                      <a:pt x="2432" y="259"/>
                      <a:pt x="2434" y="271"/>
                      <a:pt x="2438" y="281"/>
                    </a:cubicBezTo>
                    <a:lnTo>
                      <a:pt x="2438" y="281"/>
                    </a:lnTo>
                    <a:lnTo>
                      <a:pt x="2432" y="243"/>
                    </a:lnTo>
                    <a:close/>
                    <a:moveTo>
                      <a:pt x="4195" y="0"/>
                    </a:moveTo>
                    <a:cubicBezTo>
                      <a:pt x="4104" y="0"/>
                      <a:pt x="3922" y="0"/>
                      <a:pt x="3648" y="31"/>
                    </a:cubicBezTo>
                    <a:cubicBezTo>
                      <a:pt x="3344" y="91"/>
                      <a:pt x="3101" y="152"/>
                      <a:pt x="2827" y="213"/>
                    </a:cubicBezTo>
                    <a:cubicBezTo>
                      <a:pt x="2663" y="268"/>
                      <a:pt x="2554" y="311"/>
                      <a:pt x="2493" y="311"/>
                    </a:cubicBezTo>
                    <a:cubicBezTo>
                      <a:pt x="2465" y="311"/>
                      <a:pt x="2447" y="302"/>
                      <a:pt x="2438" y="281"/>
                    </a:cubicBezTo>
                    <a:lnTo>
                      <a:pt x="2438" y="281"/>
                    </a:lnTo>
                    <a:lnTo>
                      <a:pt x="2554" y="1034"/>
                    </a:lnTo>
                    <a:lnTo>
                      <a:pt x="2372" y="1307"/>
                    </a:lnTo>
                    <a:cubicBezTo>
                      <a:pt x="2128" y="942"/>
                      <a:pt x="1916" y="638"/>
                      <a:pt x="1764" y="426"/>
                    </a:cubicBezTo>
                    <a:cubicBezTo>
                      <a:pt x="1581" y="243"/>
                      <a:pt x="1460" y="183"/>
                      <a:pt x="1368" y="183"/>
                    </a:cubicBezTo>
                    <a:cubicBezTo>
                      <a:pt x="1277" y="213"/>
                      <a:pt x="1125" y="274"/>
                      <a:pt x="882" y="395"/>
                    </a:cubicBezTo>
                    <a:cubicBezTo>
                      <a:pt x="669" y="547"/>
                      <a:pt x="457" y="669"/>
                      <a:pt x="274" y="851"/>
                    </a:cubicBezTo>
                    <a:cubicBezTo>
                      <a:pt x="92" y="1034"/>
                      <a:pt x="1" y="1155"/>
                      <a:pt x="1" y="1277"/>
                    </a:cubicBezTo>
                    <a:cubicBezTo>
                      <a:pt x="61" y="1398"/>
                      <a:pt x="153" y="1550"/>
                      <a:pt x="426" y="1763"/>
                    </a:cubicBezTo>
                    <a:cubicBezTo>
                      <a:pt x="700" y="2006"/>
                      <a:pt x="882" y="2158"/>
                      <a:pt x="1034" y="2280"/>
                    </a:cubicBezTo>
                    <a:cubicBezTo>
                      <a:pt x="1186" y="2371"/>
                      <a:pt x="1308" y="2462"/>
                      <a:pt x="1429" y="2523"/>
                    </a:cubicBezTo>
                    <a:cubicBezTo>
                      <a:pt x="1125" y="2979"/>
                      <a:pt x="882" y="3344"/>
                      <a:pt x="730" y="3587"/>
                    </a:cubicBezTo>
                    <a:cubicBezTo>
                      <a:pt x="578" y="3860"/>
                      <a:pt x="548" y="4043"/>
                      <a:pt x="548" y="4134"/>
                    </a:cubicBezTo>
                    <a:cubicBezTo>
                      <a:pt x="578" y="4286"/>
                      <a:pt x="669" y="4377"/>
                      <a:pt x="821" y="4468"/>
                    </a:cubicBezTo>
                    <a:cubicBezTo>
                      <a:pt x="973" y="4590"/>
                      <a:pt x="1156" y="4620"/>
                      <a:pt x="1338" y="4651"/>
                    </a:cubicBezTo>
                    <a:cubicBezTo>
                      <a:pt x="1608" y="4709"/>
                      <a:pt x="1829" y="4730"/>
                      <a:pt x="2009" y="4730"/>
                    </a:cubicBezTo>
                    <a:cubicBezTo>
                      <a:pt x="2112" y="4730"/>
                      <a:pt x="2202" y="4723"/>
                      <a:pt x="2280" y="4712"/>
                    </a:cubicBezTo>
                    <a:cubicBezTo>
                      <a:pt x="2402" y="4712"/>
                      <a:pt x="2554" y="4347"/>
                      <a:pt x="2706" y="3708"/>
                    </a:cubicBezTo>
                    <a:cubicBezTo>
                      <a:pt x="2797" y="3374"/>
                      <a:pt x="2827" y="3222"/>
                      <a:pt x="2827" y="3192"/>
                    </a:cubicBezTo>
                    <a:lnTo>
                      <a:pt x="2858" y="3192"/>
                    </a:lnTo>
                    <a:lnTo>
                      <a:pt x="3010" y="4195"/>
                    </a:lnTo>
                    <a:cubicBezTo>
                      <a:pt x="3010" y="4286"/>
                      <a:pt x="3040" y="4316"/>
                      <a:pt x="3131" y="4377"/>
                    </a:cubicBezTo>
                    <a:cubicBezTo>
                      <a:pt x="3223" y="4446"/>
                      <a:pt x="3348" y="4480"/>
                      <a:pt x="3520" y="4480"/>
                    </a:cubicBezTo>
                    <a:cubicBezTo>
                      <a:pt x="3578" y="4480"/>
                      <a:pt x="3641" y="4476"/>
                      <a:pt x="3709" y="4468"/>
                    </a:cubicBezTo>
                    <a:cubicBezTo>
                      <a:pt x="4043" y="4377"/>
                      <a:pt x="4347" y="4316"/>
                      <a:pt x="4560" y="4195"/>
                    </a:cubicBezTo>
                    <a:cubicBezTo>
                      <a:pt x="4803" y="4104"/>
                      <a:pt x="4925" y="3982"/>
                      <a:pt x="4925" y="3860"/>
                    </a:cubicBezTo>
                    <a:lnTo>
                      <a:pt x="4347" y="91"/>
                    </a:lnTo>
                    <a:cubicBezTo>
                      <a:pt x="4317" y="31"/>
                      <a:pt x="4256" y="0"/>
                      <a:pt x="4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76"/>
              <p:cNvSpPr/>
              <p:nvPr/>
            </p:nvSpPr>
            <p:spPr>
              <a:xfrm>
                <a:off x="5638276" y="4827604"/>
                <a:ext cx="89028" cy="87013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4576" extrusionOk="0">
                    <a:moveTo>
                      <a:pt x="2197" y="1"/>
                    </a:moveTo>
                    <a:cubicBezTo>
                      <a:pt x="1635" y="1"/>
                      <a:pt x="1185" y="123"/>
                      <a:pt x="882" y="350"/>
                    </a:cubicBezTo>
                    <a:cubicBezTo>
                      <a:pt x="457" y="624"/>
                      <a:pt x="244" y="1080"/>
                      <a:pt x="153" y="1688"/>
                    </a:cubicBezTo>
                    <a:lnTo>
                      <a:pt x="1" y="4028"/>
                    </a:lnTo>
                    <a:cubicBezTo>
                      <a:pt x="1" y="4059"/>
                      <a:pt x="31" y="4150"/>
                      <a:pt x="92" y="4211"/>
                    </a:cubicBezTo>
                    <a:cubicBezTo>
                      <a:pt x="153" y="4332"/>
                      <a:pt x="305" y="4363"/>
                      <a:pt x="608" y="4423"/>
                    </a:cubicBezTo>
                    <a:cubicBezTo>
                      <a:pt x="943" y="4423"/>
                      <a:pt x="1247" y="4423"/>
                      <a:pt x="1520" y="4332"/>
                    </a:cubicBezTo>
                    <a:cubicBezTo>
                      <a:pt x="1794" y="4272"/>
                      <a:pt x="1946" y="4180"/>
                      <a:pt x="1946" y="4059"/>
                    </a:cubicBezTo>
                    <a:lnTo>
                      <a:pt x="2067" y="2296"/>
                    </a:lnTo>
                    <a:cubicBezTo>
                      <a:pt x="2098" y="1779"/>
                      <a:pt x="2128" y="1475"/>
                      <a:pt x="2159" y="1323"/>
                    </a:cubicBezTo>
                    <a:cubicBezTo>
                      <a:pt x="2219" y="1232"/>
                      <a:pt x="2311" y="1141"/>
                      <a:pt x="2432" y="1141"/>
                    </a:cubicBezTo>
                    <a:cubicBezTo>
                      <a:pt x="2554" y="1141"/>
                      <a:pt x="2615" y="1232"/>
                      <a:pt x="2675" y="1384"/>
                    </a:cubicBezTo>
                    <a:cubicBezTo>
                      <a:pt x="2706" y="1536"/>
                      <a:pt x="2706" y="1870"/>
                      <a:pt x="2675" y="2326"/>
                    </a:cubicBezTo>
                    <a:lnTo>
                      <a:pt x="2523" y="4180"/>
                    </a:lnTo>
                    <a:cubicBezTo>
                      <a:pt x="2523" y="4211"/>
                      <a:pt x="2554" y="4302"/>
                      <a:pt x="2584" y="4363"/>
                    </a:cubicBezTo>
                    <a:cubicBezTo>
                      <a:pt x="2675" y="4484"/>
                      <a:pt x="2858" y="4515"/>
                      <a:pt x="3131" y="4575"/>
                    </a:cubicBezTo>
                    <a:cubicBezTo>
                      <a:pt x="3466" y="4575"/>
                      <a:pt x="3770" y="4575"/>
                      <a:pt x="4043" y="4484"/>
                    </a:cubicBezTo>
                    <a:cubicBezTo>
                      <a:pt x="4286" y="4423"/>
                      <a:pt x="4438" y="4332"/>
                      <a:pt x="4438" y="4211"/>
                    </a:cubicBezTo>
                    <a:lnTo>
                      <a:pt x="4590" y="1931"/>
                    </a:lnTo>
                    <a:cubicBezTo>
                      <a:pt x="4682" y="1384"/>
                      <a:pt x="4499" y="928"/>
                      <a:pt x="4134" y="563"/>
                    </a:cubicBezTo>
                    <a:cubicBezTo>
                      <a:pt x="3800" y="229"/>
                      <a:pt x="3253" y="47"/>
                      <a:pt x="2554" y="16"/>
                    </a:cubicBezTo>
                    <a:cubicBezTo>
                      <a:pt x="2431" y="6"/>
                      <a:pt x="2312" y="1"/>
                      <a:pt x="2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76"/>
              <p:cNvSpPr/>
              <p:nvPr/>
            </p:nvSpPr>
            <p:spPr>
              <a:xfrm>
                <a:off x="5544641" y="4820967"/>
                <a:ext cx="91329" cy="84484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443" extrusionOk="0">
                    <a:moveTo>
                      <a:pt x="2432" y="1976"/>
                    </a:moveTo>
                    <a:lnTo>
                      <a:pt x="2584" y="2037"/>
                    </a:lnTo>
                    <a:lnTo>
                      <a:pt x="2432" y="3253"/>
                    </a:lnTo>
                    <a:lnTo>
                      <a:pt x="2219" y="3192"/>
                    </a:lnTo>
                    <a:cubicBezTo>
                      <a:pt x="2159" y="3192"/>
                      <a:pt x="2128" y="3192"/>
                      <a:pt x="2067" y="3162"/>
                    </a:cubicBezTo>
                    <a:cubicBezTo>
                      <a:pt x="2037" y="3131"/>
                      <a:pt x="2007" y="3040"/>
                      <a:pt x="1976" y="2979"/>
                    </a:cubicBezTo>
                    <a:cubicBezTo>
                      <a:pt x="1915" y="2888"/>
                      <a:pt x="1915" y="2736"/>
                      <a:pt x="1976" y="2554"/>
                    </a:cubicBezTo>
                    <a:cubicBezTo>
                      <a:pt x="1976" y="2371"/>
                      <a:pt x="2037" y="2219"/>
                      <a:pt x="2067" y="2128"/>
                    </a:cubicBezTo>
                    <a:cubicBezTo>
                      <a:pt x="2128" y="2067"/>
                      <a:pt x="2189" y="1976"/>
                      <a:pt x="2219" y="1976"/>
                    </a:cubicBezTo>
                    <a:close/>
                    <a:moveTo>
                      <a:pt x="3344" y="0"/>
                    </a:moveTo>
                    <a:cubicBezTo>
                      <a:pt x="3070" y="0"/>
                      <a:pt x="2918" y="61"/>
                      <a:pt x="2918" y="92"/>
                    </a:cubicBezTo>
                    <a:lnTo>
                      <a:pt x="2766" y="943"/>
                    </a:lnTo>
                    <a:lnTo>
                      <a:pt x="2615" y="912"/>
                    </a:lnTo>
                    <a:cubicBezTo>
                      <a:pt x="2250" y="851"/>
                      <a:pt x="2007" y="791"/>
                      <a:pt x="1794" y="791"/>
                    </a:cubicBezTo>
                    <a:lnTo>
                      <a:pt x="1429" y="791"/>
                    </a:lnTo>
                    <a:cubicBezTo>
                      <a:pt x="1338" y="791"/>
                      <a:pt x="1186" y="791"/>
                      <a:pt x="1034" y="851"/>
                    </a:cubicBezTo>
                    <a:cubicBezTo>
                      <a:pt x="882" y="851"/>
                      <a:pt x="730" y="943"/>
                      <a:pt x="548" y="1095"/>
                    </a:cubicBezTo>
                    <a:cubicBezTo>
                      <a:pt x="335" y="1338"/>
                      <a:pt x="152" y="1703"/>
                      <a:pt x="61" y="2250"/>
                    </a:cubicBezTo>
                    <a:cubicBezTo>
                      <a:pt x="0" y="2675"/>
                      <a:pt x="0" y="3010"/>
                      <a:pt x="92" y="3283"/>
                    </a:cubicBezTo>
                    <a:cubicBezTo>
                      <a:pt x="183" y="3496"/>
                      <a:pt x="335" y="3678"/>
                      <a:pt x="639" y="3830"/>
                    </a:cubicBezTo>
                    <a:cubicBezTo>
                      <a:pt x="852" y="3982"/>
                      <a:pt x="1338" y="4134"/>
                      <a:pt x="2159" y="4256"/>
                    </a:cubicBezTo>
                    <a:cubicBezTo>
                      <a:pt x="2818" y="4381"/>
                      <a:pt x="3316" y="4442"/>
                      <a:pt x="3646" y="4442"/>
                    </a:cubicBezTo>
                    <a:cubicBezTo>
                      <a:pt x="3956" y="4442"/>
                      <a:pt x="4120" y="4389"/>
                      <a:pt x="4134" y="4286"/>
                    </a:cubicBezTo>
                    <a:lnTo>
                      <a:pt x="4773" y="365"/>
                    </a:lnTo>
                    <a:cubicBezTo>
                      <a:pt x="4803" y="274"/>
                      <a:pt x="4773" y="244"/>
                      <a:pt x="4712" y="213"/>
                    </a:cubicBezTo>
                    <a:cubicBezTo>
                      <a:pt x="4621" y="152"/>
                      <a:pt x="4438" y="122"/>
                      <a:pt x="4165" y="92"/>
                    </a:cubicBezTo>
                    <a:cubicBezTo>
                      <a:pt x="3891" y="61"/>
                      <a:pt x="3587" y="0"/>
                      <a:pt x="33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76"/>
              <p:cNvSpPr/>
              <p:nvPr/>
            </p:nvSpPr>
            <p:spPr>
              <a:xfrm>
                <a:off x="5429044" y="4789173"/>
                <a:ext cx="90188" cy="90397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54" extrusionOk="0">
                    <a:moveTo>
                      <a:pt x="1976" y="1"/>
                    </a:moveTo>
                    <a:cubicBezTo>
                      <a:pt x="1702" y="1"/>
                      <a:pt x="1520" y="61"/>
                      <a:pt x="1368" y="92"/>
                    </a:cubicBezTo>
                    <a:cubicBezTo>
                      <a:pt x="1186" y="122"/>
                      <a:pt x="1064" y="213"/>
                      <a:pt x="1003" y="365"/>
                    </a:cubicBezTo>
                    <a:cubicBezTo>
                      <a:pt x="821" y="517"/>
                      <a:pt x="699" y="730"/>
                      <a:pt x="639" y="973"/>
                    </a:cubicBezTo>
                    <a:cubicBezTo>
                      <a:pt x="547" y="1186"/>
                      <a:pt x="547" y="1429"/>
                      <a:pt x="608" y="1612"/>
                    </a:cubicBezTo>
                    <a:cubicBezTo>
                      <a:pt x="669" y="1794"/>
                      <a:pt x="760" y="1946"/>
                      <a:pt x="851" y="2098"/>
                    </a:cubicBezTo>
                    <a:cubicBezTo>
                      <a:pt x="1003" y="2250"/>
                      <a:pt x="1125" y="2371"/>
                      <a:pt x="1277" y="2493"/>
                    </a:cubicBezTo>
                    <a:cubicBezTo>
                      <a:pt x="1429" y="2645"/>
                      <a:pt x="1581" y="2706"/>
                      <a:pt x="1702" y="2797"/>
                    </a:cubicBezTo>
                    <a:cubicBezTo>
                      <a:pt x="1854" y="2858"/>
                      <a:pt x="1976" y="2949"/>
                      <a:pt x="2037" y="3010"/>
                    </a:cubicBezTo>
                    <a:cubicBezTo>
                      <a:pt x="2158" y="3040"/>
                      <a:pt x="2158" y="3131"/>
                      <a:pt x="2158" y="3192"/>
                    </a:cubicBezTo>
                    <a:cubicBezTo>
                      <a:pt x="2128" y="3283"/>
                      <a:pt x="2067" y="3314"/>
                      <a:pt x="2006" y="3314"/>
                    </a:cubicBezTo>
                    <a:cubicBezTo>
                      <a:pt x="1915" y="3314"/>
                      <a:pt x="1763" y="3283"/>
                      <a:pt x="1581" y="3253"/>
                    </a:cubicBezTo>
                    <a:cubicBezTo>
                      <a:pt x="1399" y="3162"/>
                      <a:pt x="1155" y="3040"/>
                      <a:pt x="912" y="2858"/>
                    </a:cubicBezTo>
                    <a:cubicBezTo>
                      <a:pt x="821" y="2797"/>
                      <a:pt x="760" y="2736"/>
                      <a:pt x="760" y="2736"/>
                    </a:cubicBezTo>
                    <a:cubicBezTo>
                      <a:pt x="745" y="2732"/>
                      <a:pt x="730" y="2731"/>
                      <a:pt x="715" y="2731"/>
                    </a:cubicBezTo>
                    <a:cubicBezTo>
                      <a:pt x="607" y="2731"/>
                      <a:pt x="494" y="2824"/>
                      <a:pt x="335" y="3010"/>
                    </a:cubicBezTo>
                    <a:cubicBezTo>
                      <a:pt x="183" y="3253"/>
                      <a:pt x="61" y="3466"/>
                      <a:pt x="0" y="3648"/>
                    </a:cubicBezTo>
                    <a:cubicBezTo>
                      <a:pt x="0" y="3709"/>
                      <a:pt x="31" y="3770"/>
                      <a:pt x="152" y="3891"/>
                    </a:cubicBezTo>
                    <a:cubicBezTo>
                      <a:pt x="244" y="3952"/>
                      <a:pt x="456" y="4104"/>
                      <a:pt x="760" y="4226"/>
                    </a:cubicBezTo>
                    <a:cubicBezTo>
                      <a:pt x="1064" y="4347"/>
                      <a:pt x="1429" y="4499"/>
                      <a:pt x="1854" y="4621"/>
                    </a:cubicBezTo>
                    <a:cubicBezTo>
                      <a:pt x="2153" y="4709"/>
                      <a:pt x="2423" y="4753"/>
                      <a:pt x="2664" y="4753"/>
                    </a:cubicBezTo>
                    <a:cubicBezTo>
                      <a:pt x="3332" y="4753"/>
                      <a:pt x="3773" y="4417"/>
                      <a:pt x="3952" y="3770"/>
                    </a:cubicBezTo>
                    <a:cubicBezTo>
                      <a:pt x="3982" y="3557"/>
                      <a:pt x="3982" y="3344"/>
                      <a:pt x="3952" y="3162"/>
                    </a:cubicBezTo>
                    <a:cubicBezTo>
                      <a:pt x="3861" y="3010"/>
                      <a:pt x="3800" y="2827"/>
                      <a:pt x="3678" y="2706"/>
                    </a:cubicBezTo>
                    <a:cubicBezTo>
                      <a:pt x="3526" y="2554"/>
                      <a:pt x="3405" y="2432"/>
                      <a:pt x="3253" y="2341"/>
                    </a:cubicBezTo>
                    <a:cubicBezTo>
                      <a:pt x="3101" y="2219"/>
                      <a:pt x="2979" y="2098"/>
                      <a:pt x="2827" y="2037"/>
                    </a:cubicBezTo>
                    <a:cubicBezTo>
                      <a:pt x="2675" y="1946"/>
                      <a:pt x="2584" y="1885"/>
                      <a:pt x="2493" y="1794"/>
                    </a:cubicBezTo>
                    <a:cubicBezTo>
                      <a:pt x="2371" y="1733"/>
                      <a:pt x="2371" y="1642"/>
                      <a:pt x="2371" y="1581"/>
                    </a:cubicBezTo>
                    <a:cubicBezTo>
                      <a:pt x="2371" y="1520"/>
                      <a:pt x="2432" y="1490"/>
                      <a:pt x="2493" y="1460"/>
                    </a:cubicBezTo>
                    <a:cubicBezTo>
                      <a:pt x="2502" y="1451"/>
                      <a:pt x="2518" y="1447"/>
                      <a:pt x="2542" y="1447"/>
                    </a:cubicBezTo>
                    <a:cubicBezTo>
                      <a:pt x="2600" y="1447"/>
                      <a:pt x="2698" y="1469"/>
                      <a:pt x="2827" y="1490"/>
                    </a:cubicBezTo>
                    <a:cubicBezTo>
                      <a:pt x="2979" y="1520"/>
                      <a:pt x="3253" y="1672"/>
                      <a:pt x="3557" y="1885"/>
                    </a:cubicBezTo>
                    <a:cubicBezTo>
                      <a:pt x="3861" y="2068"/>
                      <a:pt x="4043" y="2189"/>
                      <a:pt x="4043" y="2189"/>
                    </a:cubicBezTo>
                    <a:cubicBezTo>
                      <a:pt x="4134" y="2189"/>
                      <a:pt x="4256" y="2098"/>
                      <a:pt x="4408" y="1885"/>
                    </a:cubicBezTo>
                    <a:cubicBezTo>
                      <a:pt x="4560" y="1642"/>
                      <a:pt x="4620" y="1429"/>
                      <a:pt x="4712" y="1186"/>
                    </a:cubicBezTo>
                    <a:cubicBezTo>
                      <a:pt x="4742" y="1125"/>
                      <a:pt x="4651" y="1034"/>
                      <a:pt x="4560" y="912"/>
                    </a:cubicBezTo>
                    <a:cubicBezTo>
                      <a:pt x="4438" y="821"/>
                      <a:pt x="4195" y="700"/>
                      <a:pt x="3891" y="548"/>
                    </a:cubicBezTo>
                    <a:cubicBezTo>
                      <a:pt x="3587" y="396"/>
                      <a:pt x="3253" y="274"/>
                      <a:pt x="2888" y="153"/>
                    </a:cubicBezTo>
                    <a:cubicBezTo>
                      <a:pt x="2523" y="92"/>
                      <a:pt x="2219" y="1"/>
                      <a:pt x="19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76"/>
              <p:cNvSpPr/>
              <p:nvPr/>
            </p:nvSpPr>
            <p:spPr>
              <a:xfrm>
                <a:off x="5334249" y="4761562"/>
                <a:ext cx="98270" cy="94105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949" extrusionOk="0">
                    <a:moveTo>
                      <a:pt x="2351" y="0"/>
                    </a:moveTo>
                    <a:cubicBezTo>
                      <a:pt x="2151" y="0"/>
                      <a:pt x="1966" y="27"/>
                      <a:pt x="1794" y="85"/>
                    </a:cubicBezTo>
                    <a:cubicBezTo>
                      <a:pt x="1338" y="237"/>
                      <a:pt x="973" y="632"/>
                      <a:pt x="821" y="1149"/>
                    </a:cubicBezTo>
                    <a:lnTo>
                      <a:pt x="31" y="3368"/>
                    </a:lnTo>
                    <a:cubicBezTo>
                      <a:pt x="0" y="3428"/>
                      <a:pt x="0" y="3520"/>
                      <a:pt x="31" y="3580"/>
                    </a:cubicBezTo>
                    <a:cubicBezTo>
                      <a:pt x="61" y="3702"/>
                      <a:pt x="213" y="3763"/>
                      <a:pt x="487" y="3884"/>
                    </a:cubicBezTo>
                    <a:cubicBezTo>
                      <a:pt x="791" y="4006"/>
                      <a:pt x="1095" y="4067"/>
                      <a:pt x="1368" y="4067"/>
                    </a:cubicBezTo>
                    <a:cubicBezTo>
                      <a:pt x="1642" y="4067"/>
                      <a:pt x="1794" y="4036"/>
                      <a:pt x="1824" y="3945"/>
                    </a:cubicBezTo>
                    <a:lnTo>
                      <a:pt x="2432" y="2273"/>
                    </a:lnTo>
                    <a:cubicBezTo>
                      <a:pt x="2614" y="1817"/>
                      <a:pt x="2736" y="1513"/>
                      <a:pt x="2797" y="1392"/>
                    </a:cubicBezTo>
                    <a:cubicBezTo>
                      <a:pt x="2867" y="1299"/>
                      <a:pt x="2954" y="1259"/>
                      <a:pt x="3032" y="1259"/>
                    </a:cubicBezTo>
                    <a:cubicBezTo>
                      <a:pt x="3056" y="1259"/>
                      <a:pt x="3079" y="1263"/>
                      <a:pt x="3101" y="1270"/>
                    </a:cubicBezTo>
                    <a:cubicBezTo>
                      <a:pt x="3222" y="1301"/>
                      <a:pt x="3253" y="1422"/>
                      <a:pt x="3253" y="1574"/>
                    </a:cubicBezTo>
                    <a:cubicBezTo>
                      <a:pt x="3222" y="1726"/>
                      <a:pt x="3162" y="2030"/>
                      <a:pt x="3010" y="2486"/>
                    </a:cubicBezTo>
                    <a:lnTo>
                      <a:pt x="2402" y="4249"/>
                    </a:lnTo>
                    <a:cubicBezTo>
                      <a:pt x="2341" y="4310"/>
                      <a:pt x="2341" y="4401"/>
                      <a:pt x="2402" y="4462"/>
                    </a:cubicBezTo>
                    <a:cubicBezTo>
                      <a:pt x="2432" y="4583"/>
                      <a:pt x="2584" y="4705"/>
                      <a:pt x="2858" y="4766"/>
                    </a:cubicBezTo>
                    <a:cubicBezTo>
                      <a:pt x="3162" y="4887"/>
                      <a:pt x="3466" y="4948"/>
                      <a:pt x="3709" y="4948"/>
                    </a:cubicBezTo>
                    <a:cubicBezTo>
                      <a:pt x="3982" y="4948"/>
                      <a:pt x="4134" y="4918"/>
                      <a:pt x="4165" y="4796"/>
                    </a:cubicBezTo>
                    <a:lnTo>
                      <a:pt x="4925" y="2638"/>
                    </a:lnTo>
                    <a:cubicBezTo>
                      <a:pt x="5168" y="2121"/>
                      <a:pt x="5137" y="1605"/>
                      <a:pt x="4864" y="1209"/>
                    </a:cubicBezTo>
                    <a:cubicBezTo>
                      <a:pt x="4590" y="784"/>
                      <a:pt x="4134" y="450"/>
                      <a:pt x="3466" y="206"/>
                    </a:cubicBezTo>
                    <a:cubicBezTo>
                      <a:pt x="3049" y="74"/>
                      <a:pt x="2680" y="0"/>
                      <a:pt x="23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76"/>
              <p:cNvSpPr/>
              <p:nvPr/>
            </p:nvSpPr>
            <p:spPr>
              <a:xfrm>
                <a:off x="5249857" y="4737507"/>
                <a:ext cx="101749" cy="86499"/>
              </a:xfrm>
              <a:custGeom>
                <a:avLst/>
                <a:gdLst/>
                <a:ahLst/>
                <a:cxnLst/>
                <a:rect l="l" t="t" r="r" b="b"/>
                <a:pathLst>
                  <a:path w="5351" h="4549" extrusionOk="0">
                    <a:moveTo>
                      <a:pt x="2432" y="1715"/>
                    </a:moveTo>
                    <a:cubicBezTo>
                      <a:pt x="2463" y="1715"/>
                      <a:pt x="2524" y="1715"/>
                      <a:pt x="2615" y="1745"/>
                    </a:cubicBezTo>
                    <a:lnTo>
                      <a:pt x="2767" y="1806"/>
                    </a:lnTo>
                    <a:lnTo>
                      <a:pt x="2220" y="2991"/>
                    </a:lnTo>
                    <a:lnTo>
                      <a:pt x="2037" y="2930"/>
                    </a:lnTo>
                    <a:cubicBezTo>
                      <a:pt x="2007" y="2930"/>
                      <a:pt x="1976" y="2870"/>
                      <a:pt x="1916" y="2839"/>
                    </a:cubicBezTo>
                    <a:cubicBezTo>
                      <a:pt x="1885" y="2809"/>
                      <a:pt x="1885" y="2718"/>
                      <a:pt x="1885" y="2626"/>
                    </a:cubicBezTo>
                    <a:cubicBezTo>
                      <a:pt x="1885" y="2505"/>
                      <a:pt x="1916" y="2353"/>
                      <a:pt x="2007" y="2201"/>
                    </a:cubicBezTo>
                    <a:cubicBezTo>
                      <a:pt x="2068" y="2019"/>
                      <a:pt x="2159" y="1897"/>
                      <a:pt x="2220" y="1806"/>
                    </a:cubicBezTo>
                    <a:cubicBezTo>
                      <a:pt x="2311" y="1745"/>
                      <a:pt x="2372" y="1715"/>
                      <a:pt x="2432" y="1715"/>
                    </a:cubicBezTo>
                    <a:close/>
                    <a:moveTo>
                      <a:pt x="3702" y="0"/>
                    </a:moveTo>
                    <a:cubicBezTo>
                      <a:pt x="3648" y="0"/>
                      <a:pt x="3615" y="15"/>
                      <a:pt x="3587" y="43"/>
                    </a:cubicBezTo>
                    <a:lnTo>
                      <a:pt x="3192" y="894"/>
                    </a:lnTo>
                    <a:lnTo>
                      <a:pt x="3040" y="833"/>
                    </a:lnTo>
                    <a:cubicBezTo>
                      <a:pt x="2736" y="681"/>
                      <a:pt x="2463" y="590"/>
                      <a:pt x="2280" y="529"/>
                    </a:cubicBezTo>
                    <a:cubicBezTo>
                      <a:pt x="2159" y="438"/>
                      <a:pt x="2037" y="408"/>
                      <a:pt x="1916" y="408"/>
                    </a:cubicBezTo>
                    <a:cubicBezTo>
                      <a:pt x="1855" y="408"/>
                      <a:pt x="1703" y="377"/>
                      <a:pt x="1551" y="377"/>
                    </a:cubicBezTo>
                    <a:cubicBezTo>
                      <a:pt x="1368" y="377"/>
                      <a:pt x="1216" y="408"/>
                      <a:pt x="973" y="529"/>
                    </a:cubicBezTo>
                    <a:cubicBezTo>
                      <a:pt x="700" y="681"/>
                      <a:pt x="457" y="1015"/>
                      <a:pt x="213" y="1502"/>
                    </a:cubicBezTo>
                    <a:cubicBezTo>
                      <a:pt x="61" y="1897"/>
                      <a:pt x="1" y="2201"/>
                      <a:pt x="31" y="2505"/>
                    </a:cubicBezTo>
                    <a:cubicBezTo>
                      <a:pt x="31" y="2718"/>
                      <a:pt x="183" y="2961"/>
                      <a:pt x="396" y="3174"/>
                    </a:cubicBezTo>
                    <a:cubicBezTo>
                      <a:pt x="609" y="3386"/>
                      <a:pt x="1065" y="3629"/>
                      <a:pt x="1764" y="3933"/>
                    </a:cubicBezTo>
                    <a:cubicBezTo>
                      <a:pt x="2653" y="4344"/>
                      <a:pt x="3234" y="4549"/>
                      <a:pt x="3508" y="4549"/>
                    </a:cubicBezTo>
                    <a:cubicBezTo>
                      <a:pt x="3599" y="4549"/>
                      <a:pt x="3656" y="4526"/>
                      <a:pt x="3679" y="4481"/>
                    </a:cubicBezTo>
                    <a:lnTo>
                      <a:pt x="5320" y="833"/>
                    </a:lnTo>
                    <a:cubicBezTo>
                      <a:pt x="5350" y="742"/>
                      <a:pt x="5350" y="712"/>
                      <a:pt x="5259" y="651"/>
                    </a:cubicBezTo>
                    <a:cubicBezTo>
                      <a:pt x="5229" y="560"/>
                      <a:pt x="5077" y="499"/>
                      <a:pt x="4803" y="377"/>
                    </a:cubicBezTo>
                    <a:cubicBezTo>
                      <a:pt x="4530" y="256"/>
                      <a:pt x="4286" y="134"/>
                      <a:pt x="4013" y="73"/>
                    </a:cubicBezTo>
                    <a:cubicBezTo>
                      <a:pt x="3862" y="23"/>
                      <a:pt x="3767" y="0"/>
                      <a:pt x="3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76"/>
              <p:cNvSpPr/>
              <p:nvPr/>
            </p:nvSpPr>
            <p:spPr>
              <a:xfrm>
                <a:off x="5164894" y="4698087"/>
                <a:ext cx="104050" cy="85948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4520" extrusionOk="0">
                    <a:moveTo>
                      <a:pt x="2493" y="1599"/>
                    </a:moveTo>
                    <a:cubicBezTo>
                      <a:pt x="2523" y="1599"/>
                      <a:pt x="2584" y="1660"/>
                      <a:pt x="2675" y="1690"/>
                    </a:cubicBezTo>
                    <a:lnTo>
                      <a:pt x="2827" y="1751"/>
                    </a:lnTo>
                    <a:lnTo>
                      <a:pt x="2219" y="2936"/>
                    </a:lnTo>
                    <a:lnTo>
                      <a:pt x="2037" y="2815"/>
                    </a:lnTo>
                    <a:lnTo>
                      <a:pt x="1915" y="2724"/>
                    </a:lnTo>
                    <a:cubicBezTo>
                      <a:pt x="1885" y="2663"/>
                      <a:pt x="1885" y="2602"/>
                      <a:pt x="1885" y="2481"/>
                    </a:cubicBezTo>
                    <a:cubicBezTo>
                      <a:pt x="1885" y="2359"/>
                      <a:pt x="1915" y="2207"/>
                      <a:pt x="2037" y="2055"/>
                    </a:cubicBezTo>
                    <a:cubicBezTo>
                      <a:pt x="2128" y="1903"/>
                      <a:pt x="2219" y="1812"/>
                      <a:pt x="2280" y="1721"/>
                    </a:cubicBezTo>
                    <a:cubicBezTo>
                      <a:pt x="2371" y="1660"/>
                      <a:pt x="2432" y="1599"/>
                      <a:pt x="2493" y="1599"/>
                    </a:cubicBezTo>
                    <a:close/>
                    <a:moveTo>
                      <a:pt x="3843" y="0"/>
                    </a:moveTo>
                    <a:cubicBezTo>
                      <a:pt x="3804" y="0"/>
                      <a:pt x="3781" y="7"/>
                      <a:pt x="3770" y="19"/>
                    </a:cubicBezTo>
                    <a:lnTo>
                      <a:pt x="3283" y="839"/>
                    </a:lnTo>
                    <a:lnTo>
                      <a:pt x="3131" y="778"/>
                    </a:lnTo>
                    <a:cubicBezTo>
                      <a:pt x="2827" y="596"/>
                      <a:pt x="2584" y="474"/>
                      <a:pt x="2402" y="383"/>
                    </a:cubicBezTo>
                    <a:lnTo>
                      <a:pt x="2067" y="292"/>
                    </a:lnTo>
                    <a:cubicBezTo>
                      <a:pt x="1976" y="231"/>
                      <a:pt x="1824" y="231"/>
                      <a:pt x="1672" y="201"/>
                    </a:cubicBezTo>
                    <a:cubicBezTo>
                      <a:pt x="1520" y="201"/>
                      <a:pt x="1338" y="231"/>
                      <a:pt x="1125" y="322"/>
                    </a:cubicBezTo>
                    <a:cubicBezTo>
                      <a:pt x="821" y="444"/>
                      <a:pt x="548" y="748"/>
                      <a:pt x="274" y="1234"/>
                    </a:cubicBezTo>
                    <a:cubicBezTo>
                      <a:pt x="92" y="1599"/>
                      <a:pt x="1" y="1903"/>
                      <a:pt x="1" y="2207"/>
                    </a:cubicBezTo>
                    <a:cubicBezTo>
                      <a:pt x="1" y="2450"/>
                      <a:pt x="122" y="2663"/>
                      <a:pt x="365" y="2936"/>
                    </a:cubicBezTo>
                    <a:cubicBezTo>
                      <a:pt x="548" y="3180"/>
                      <a:pt x="1004" y="3423"/>
                      <a:pt x="1672" y="3818"/>
                    </a:cubicBezTo>
                    <a:cubicBezTo>
                      <a:pt x="2561" y="4286"/>
                      <a:pt x="3143" y="4519"/>
                      <a:pt x="3407" y="4519"/>
                    </a:cubicBezTo>
                    <a:cubicBezTo>
                      <a:pt x="3486" y="4519"/>
                      <a:pt x="3536" y="4498"/>
                      <a:pt x="3557" y="4456"/>
                    </a:cubicBezTo>
                    <a:lnTo>
                      <a:pt x="5441" y="930"/>
                    </a:lnTo>
                    <a:cubicBezTo>
                      <a:pt x="5472" y="839"/>
                      <a:pt x="5441" y="809"/>
                      <a:pt x="5411" y="748"/>
                    </a:cubicBezTo>
                    <a:cubicBezTo>
                      <a:pt x="5320" y="657"/>
                      <a:pt x="5168" y="535"/>
                      <a:pt x="4955" y="444"/>
                    </a:cubicBezTo>
                    <a:cubicBezTo>
                      <a:pt x="4681" y="322"/>
                      <a:pt x="4469" y="201"/>
                      <a:pt x="4195" y="79"/>
                    </a:cubicBezTo>
                    <a:cubicBezTo>
                      <a:pt x="4022" y="21"/>
                      <a:pt x="3909" y="0"/>
                      <a:pt x="3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76"/>
              <p:cNvSpPr/>
              <p:nvPr/>
            </p:nvSpPr>
            <p:spPr>
              <a:xfrm>
                <a:off x="5118076" y="4638701"/>
                <a:ext cx="72257" cy="96387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5069" extrusionOk="0">
                    <a:moveTo>
                      <a:pt x="1201" y="0"/>
                    </a:moveTo>
                    <a:cubicBezTo>
                      <a:pt x="1142" y="0"/>
                      <a:pt x="1061" y="45"/>
                      <a:pt x="943" y="163"/>
                    </a:cubicBezTo>
                    <a:cubicBezTo>
                      <a:pt x="821" y="315"/>
                      <a:pt x="700" y="527"/>
                      <a:pt x="548" y="740"/>
                    </a:cubicBezTo>
                    <a:cubicBezTo>
                      <a:pt x="396" y="983"/>
                      <a:pt x="335" y="1135"/>
                      <a:pt x="426" y="1166"/>
                    </a:cubicBezTo>
                    <a:cubicBezTo>
                      <a:pt x="700" y="1287"/>
                      <a:pt x="1034" y="1500"/>
                      <a:pt x="1520" y="1774"/>
                    </a:cubicBezTo>
                    <a:lnTo>
                      <a:pt x="31" y="4114"/>
                    </a:lnTo>
                    <a:cubicBezTo>
                      <a:pt x="0" y="4114"/>
                      <a:pt x="0" y="4205"/>
                      <a:pt x="0" y="4236"/>
                    </a:cubicBezTo>
                    <a:cubicBezTo>
                      <a:pt x="0" y="4388"/>
                      <a:pt x="152" y="4540"/>
                      <a:pt x="396" y="4692"/>
                    </a:cubicBezTo>
                    <a:cubicBezTo>
                      <a:pt x="700" y="4844"/>
                      <a:pt x="912" y="4996"/>
                      <a:pt x="1216" y="5026"/>
                    </a:cubicBezTo>
                    <a:cubicBezTo>
                      <a:pt x="1353" y="5053"/>
                      <a:pt x="1459" y="5068"/>
                      <a:pt x="1537" y="5068"/>
                    </a:cubicBezTo>
                    <a:cubicBezTo>
                      <a:pt x="1632" y="5068"/>
                      <a:pt x="1686" y="5046"/>
                      <a:pt x="1703" y="4996"/>
                    </a:cubicBezTo>
                    <a:lnTo>
                      <a:pt x="3770" y="1713"/>
                    </a:lnTo>
                    <a:cubicBezTo>
                      <a:pt x="3800" y="1683"/>
                      <a:pt x="3770" y="1652"/>
                      <a:pt x="3739" y="1591"/>
                    </a:cubicBezTo>
                    <a:cubicBezTo>
                      <a:pt x="3648" y="1531"/>
                      <a:pt x="3526" y="1439"/>
                      <a:pt x="3344" y="1318"/>
                    </a:cubicBezTo>
                    <a:lnTo>
                      <a:pt x="1247" y="11"/>
                    </a:lnTo>
                    <a:cubicBezTo>
                      <a:pt x="1233" y="4"/>
                      <a:pt x="1218" y="0"/>
                      <a:pt x="1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76"/>
              <p:cNvSpPr/>
              <p:nvPr/>
            </p:nvSpPr>
            <p:spPr>
              <a:xfrm>
                <a:off x="5056807" y="4612782"/>
                <a:ext cx="75147" cy="82335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4330" extrusionOk="0">
                    <a:moveTo>
                      <a:pt x="2349" y="0"/>
                    </a:moveTo>
                    <a:cubicBezTo>
                      <a:pt x="2344" y="0"/>
                      <a:pt x="2341" y="2"/>
                      <a:pt x="2341" y="6"/>
                    </a:cubicBezTo>
                    <a:lnTo>
                      <a:pt x="31" y="3289"/>
                    </a:lnTo>
                    <a:cubicBezTo>
                      <a:pt x="1" y="3289"/>
                      <a:pt x="1" y="3349"/>
                      <a:pt x="1" y="3410"/>
                    </a:cubicBezTo>
                    <a:cubicBezTo>
                      <a:pt x="31" y="3501"/>
                      <a:pt x="152" y="3714"/>
                      <a:pt x="365" y="3836"/>
                    </a:cubicBezTo>
                    <a:cubicBezTo>
                      <a:pt x="639" y="4049"/>
                      <a:pt x="912" y="4201"/>
                      <a:pt x="1186" y="4261"/>
                    </a:cubicBezTo>
                    <a:cubicBezTo>
                      <a:pt x="1308" y="4307"/>
                      <a:pt x="1422" y="4330"/>
                      <a:pt x="1509" y="4330"/>
                    </a:cubicBezTo>
                    <a:cubicBezTo>
                      <a:pt x="1596" y="4330"/>
                      <a:pt x="1657" y="4307"/>
                      <a:pt x="1672" y="4261"/>
                    </a:cubicBezTo>
                    <a:lnTo>
                      <a:pt x="3922" y="1131"/>
                    </a:lnTo>
                    <a:cubicBezTo>
                      <a:pt x="3952" y="1070"/>
                      <a:pt x="3922" y="1039"/>
                      <a:pt x="3861" y="979"/>
                    </a:cubicBezTo>
                    <a:cubicBezTo>
                      <a:pt x="3830" y="887"/>
                      <a:pt x="3678" y="766"/>
                      <a:pt x="3435" y="614"/>
                    </a:cubicBezTo>
                    <a:cubicBezTo>
                      <a:pt x="3222" y="462"/>
                      <a:pt x="2949" y="310"/>
                      <a:pt x="2736" y="158"/>
                    </a:cubicBezTo>
                    <a:cubicBezTo>
                      <a:pt x="2526" y="79"/>
                      <a:pt x="2383" y="0"/>
                      <a:pt x="23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76"/>
              <p:cNvSpPr/>
              <p:nvPr/>
            </p:nvSpPr>
            <p:spPr>
              <a:xfrm>
                <a:off x="4989187" y="4564425"/>
                <a:ext cx="104050" cy="104754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509" extrusionOk="0">
                    <a:moveTo>
                      <a:pt x="2820" y="1"/>
                    </a:moveTo>
                    <a:cubicBezTo>
                      <a:pt x="2778" y="1"/>
                      <a:pt x="2704" y="44"/>
                      <a:pt x="2553" y="87"/>
                    </a:cubicBezTo>
                    <a:cubicBezTo>
                      <a:pt x="2462" y="209"/>
                      <a:pt x="2310" y="360"/>
                      <a:pt x="2098" y="573"/>
                    </a:cubicBezTo>
                    <a:cubicBezTo>
                      <a:pt x="1915" y="816"/>
                      <a:pt x="1885" y="938"/>
                      <a:pt x="1946" y="999"/>
                    </a:cubicBezTo>
                    <a:cubicBezTo>
                      <a:pt x="2189" y="1181"/>
                      <a:pt x="2645" y="1485"/>
                      <a:pt x="3283" y="1941"/>
                    </a:cubicBezTo>
                    <a:lnTo>
                      <a:pt x="3009" y="2245"/>
                    </a:lnTo>
                    <a:lnTo>
                      <a:pt x="2067" y="1455"/>
                    </a:lnTo>
                    <a:cubicBezTo>
                      <a:pt x="2055" y="1442"/>
                      <a:pt x="2026" y="1435"/>
                      <a:pt x="1989" y="1435"/>
                    </a:cubicBezTo>
                    <a:cubicBezTo>
                      <a:pt x="1936" y="1435"/>
                      <a:pt x="1865" y="1450"/>
                      <a:pt x="1794" y="1485"/>
                    </a:cubicBezTo>
                    <a:cubicBezTo>
                      <a:pt x="1672" y="1576"/>
                      <a:pt x="1581" y="1728"/>
                      <a:pt x="1398" y="1911"/>
                    </a:cubicBezTo>
                    <a:cubicBezTo>
                      <a:pt x="1186" y="2093"/>
                      <a:pt x="1155" y="2245"/>
                      <a:pt x="1277" y="2336"/>
                    </a:cubicBezTo>
                    <a:cubicBezTo>
                      <a:pt x="1459" y="2458"/>
                      <a:pt x="1794" y="2701"/>
                      <a:pt x="2341" y="3126"/>
                    </a:cubicBezTo>
                    <a:lnTo>
                      <a:pt x="2067" y="3461"/>
                    </a:lnTo>
                    <a:cubicBezTo>
                      <a:pt x="1581" y="3005"/>
                      <a:pt x="1186" y="2671"/>
                      <a:pt x="973" y="2488"/>
                    </a:cubicBezTo>
                    <a:cubicBezTo>
                      <a:pt x="957" y="2480"/>
                      <a:pt x="938" y="2476"/>
                      <a:pt x="917" y="2476"/>
                    </a:cubicBezTo>
                    <a:cubicBezTo>
                      <a:pt x="861" y="2476"/>
                      <a:pt x="788" y="2504"/>
                      <a:pt x="699" y="2549"/>
                    </a:cubicBezTo>
                    <a:cubicBezTo>
                      <a:pt x="578" y="2671"/>
                      <a:pt x="426" y="2823"/>
                      <a:pt x="243" y="3066"/>
                    </a:cubicBezTo>
                    <a:cubicBezTo>
                      <a:pt x="61" y="3278"/>
                      <a:pt x="0" y="3400"/>
                      <a:pt x="91" y="3461"/>
                    </a:cubicBezTo>
                    <a:lnTo>
                      <a:pt x="2219" y="5193"/>
                    </a:lnTo>
                    <a:cubicBezTo>
                      <a:pt x="2432" y="5345"/>
                      <a:pt x="2584" y="5437"/>
                      <a:pt x="2705" y="5497"/>
                    </a:cubicBezTo>
                    <a:cubicBezTo>
                      <a:pt x="2736" y="5505"/>
                      <a:pt x="2762" y="5509"/>
                      <a:pt x="2787" y="5509"/>
                    </a:cubicBezTo>
                    <a:cubicBezTo>
                      <a:pt x="2859" y="5509"/>
                      <a:pt x="2911" y="5475"/>
                      <a:pt x="2979" y="5406"/>
                    </a:cubicBezTo>
                    <a:lnTo>
                      <a:pt x="5441" y="2336"/>
                    </a:lnTo>
                    <a:cubicBezTo>
                      <a:pt x="5471" y="2245"/>
                      <a:pt x="5471" y="2215"/>
                      <a:pt x="5441" y="2154"/>
                    </a:cubicBezTo>
                    <a:cubicBezTo>
                      <a:pt x="5380" y="2063"/>
                      <a:pt x="5289" y="2002"/>
                      <a:pt x="5107" y="1850"/>
                    </a:cubicBezTo>
                    <a:lnTo>
                      <a:pt x="2857" y="26"/>
                    </a:lnTo>
                    <a:cubicBezTo>
                      <a:pt x="2849" y="8"/>
                      <a:pt x="2837" y="1"/>
                      <a:pt x="2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76"/>
              <p:cNvSpPr/>
              <p:nvPr/>
            </p:nvSpPr>
            <p:spPr>
              <a:xfrm>
                <a:off x="4927917" y="4514052"/>
                <a:ext cx="104050" cy="93649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4925" extrusionOk="0">
                    <a:moveTo>
                      <a:pt x="2493" y="0"/>
                    </a:moveTo>
                    <a:cubicBezTo>
                      <a:pt x="2250" y="31"/>
                      <a:pt x="2067" y="152"/>
                      <a:pt x="1885" y="335"/>
                    </a:cubicBezTo>
                    <a:cubicBezTo>
                      <a:pt x="1733" y="517"/>
                      <a:pt x="1611" y="669"/>
                      <a:pt x="1581" y="912"/>
                    </a:cubicBezTo>
                    <a:cubicBezTo>
                      <a:pt x="1520" y="1125"/>
                      <a:pt x="1520" y="1277"/>
                      <a:pt x="1581" y="1490"/>
                    </a:cubicBezTo>
                    <a:cubicBezTo>
                      <a:pt x="1611" y="1672"/>
                      <a:pt x="1672" y="1824"/>
                      <a:pt x="1763" y="2006"/>
                    </a:cubicBezTo>
                    <a:cubicBezTo>
                      <a:pt x="1824" y="2189"/>
                      <a:pt x="1915" y="2341"/>
                      <a:pt x="1976" y="2462"/>
                    </a:cubicBezTo>
                    <a:cubicBezTo>
                      <a:pt x="2067" y="2584"/>
                      <a:pt x="2128" y="2706"/>
                      <a:pt x="2189" y="2797"/>
                    </a:cubicBezTo>
                    <a:cubicBezTo>
                      <a:pt x="2219" y="2918"/>
                      <a:pt x="2219" y="3009"/>
                      <a:pt x="2189" y="3040"/>
                    </a:cubicBezTo>
                    <a:cubicBezTo>
                      <a:pt x="2146" y="3061"/>
                      <a:pt x="2103" y="3083"/>
                      <a:pt x="2049" y="3083"/>
                    </a:cubicBezTo>
                    <a:cubicBezTo>
                      <a:pt x="2027" y="3083"/>
                      <a:pt x="2003" y="3079"/>
                      <a:pt x="1976" y="3070"/>
                    </a:cubicBezTo>
                    <a:cubicBezTo>
                      <a:pt x="1915" y="3070"/>
                      <a:pt x="1794" y="3009"/>
                      <a:pt x="1642" y="2858"/>
                    </a:cubicBezTo>
                    <a:cubicBezTo>
                      <a:pt x="1490" y="2706"/>
                      <a:pt x="1368" y="2493"/>
                      <a:pt x="1216" y="2189"/>
                    </a:cubicBezTo>
                    <a:lnTo>
                      <a:pt x="1155" y="2037"/>
                    </a:lnTo>
                    <a:cubicBezTo>
                      <a:pt x="1118" y="2012"/>
                      <a:pt x="1069" y="1997"/>
                      <a:pt x="1009" y="1997"/>
                    </a:cubicBezTo>
                    <a:cubicBezTo>
                      <a:pt x="923" y="1997"/>
                      <a:pt x="811" y="2026"/>
                      <a:pt x="669" y="2098"/>
                    </a:cubicBezTo>
                    <a:cubicBezTo>
                      <a:pt x="395" y="2158"/>
                      <a:pt x="213" y="2310"/>
                      <a:pt x="61" y="2462"/>
                    </a:cubicBezTo>
                    <a:cubicBezTo>
                      <a:pt x="0" y="2493"/>
                      <a:pt x="0" y="2584"/>
                      <a:pt x="61" y="2736"/>
                    </a:cubicBezTo>
                    <a:cubicBezTo>
                      <a:pt x="91" y="2888"/>
                      <a:pt x="243" y="3070"/>
                      <a:pt x="426" y="3344"/>
                    </a:cubicBezTo>
                    <a:cubicBezTo>
                      <a:pt x="669" y="3617"/>
                      <a:pt x="882" y="3921"/>
                      <a:pt x="1216" y="4225"/>
                    </a:cubicBezTo>
                    <a:cubicBezTo>
                      <a:pt x="1709" y="4685"/>
                      <a:pt x="2165" y="4925"/>
                      <a:pt x="2582" y="4925"/>
                    </a:cubicBezTo>
                    <a:cubicBezTo>
                      <a:pt x="2910" y="4925"/>
                      <a:pt x="3215" y="4776"/>
                      <a:pt x="3496" y="4468"/>
                    </a:cubicBezTo>
                    <a:cubicBezTo>
                      <a:pt x="3648" y="4316"/>
                      <a:pt x="3769" y="4134"/>
                      <a:pt x="3800" y="3952"/>
                    </a:cubicBezTo>
                    <a:cubicBezTo>
                      <a:pt x="3861" y="3769"/>
                      <a:pt x="3861" y="3557"/>
                      <a:pt x="3800" y="3405"/>
                    </a:cubicBezTo>
                    <a:cubicBezTo>
                      <a:pt x="3769" y="3222"/>
                      <a:pt x="3709" y="3070"/>
                      <a:pt x="3617" y="2888"/>
                    </a:cubicBezTo>
                    <a:cubicBezTo>
                      <a:pt x="3557" y="2736"/>
                      <a:pt x="3465" y="2554"/>
                      <a:pt x="3405" y="2432"/>
                    </a:cubicBezTo>
                    <a:cubicBezTo>
                      <a:pt x="3283" y="2310"/>
                      <a:pt x="3253" y="2219"/>
                      <a:pt x="3192" y="2098"/>
                    </a:cubicBezTo>
                    <a:cubicBezTo>
                      <a:pt x="3161" y="1976"/>
                      <a:pt x="3161" y="1915"/>
                      <a:pt x="3192" y="1854"/>
                    </a:cubicBezTo>
                    <a:cubicBezTo>
                      <a:pt x="3253" y="1824"/>
                      <a:pt x="3283" y="1824"/>
                      <a:pt x="3344" y="1824"/>
                    </a:cubicBezTo>
                    <a:cubicBezTo>
                      <a:pt x="3435" y="1824"/>
                      <a:pt x="3557" y="1885"/>
                      <a:pt x="3648" y="2006"/>
                    </a:cubicBezTo>
                    <a:cubicBezTo>
                      <a:pt x="3769" y="2128"/>
                      <a:pt x="3921" y="2371"/>
                      <a:pt x="4104" y="2706"/>
                    </a:cubicBezTo>
                    <a:cubicBezTo>
                      <a:pt x="4316" y="3009"/>
                      <a:pt x="4408" y="3192"/>
                      <a:pt x="4408" y="3192"/>
                    </a:cubicBezTo>
                    <a:cubicBezTo>
                      <a:pt x="4439" y="3224"/>
                      <a:pt x="4479" y="3237"/>
                      <a:pt x="4525" y="3237"/>
                    </a:cubicBezTo>
                    <a:cubicBezTo>
                      <a:pt x="4612" y="3237"/>
                      <a:pt x="4725" y="3190"/>
                      <a:pt x="4864" y="3131"/>
                    </a:cubicBezTo>
                    <a:cubicBezTo>
                      <a:pt x="5107" y="2979"/>
                      <a:pt x="5289" y="2827"/>
                      <a:pt x="5441" y="2675"/>
                    </a:cubicBezTo>
                    <a:cubicBezTo>
                      <a:pt x="5471" y="2614"/>
                      <a:pt x="5471" y="2523"/>
                      <a:pt x="5411" y="2371"/>
                    </a:cubicBezTo>
                    <a:cubicBezTo>
                      <a:pt x="5320" y="2219"/>
                      <a:pt x="5228" y="1976"/>
                      <a:pt x="4985" y="1702"/>
                    </a:cubicBezTo>
                    <a:cubicBezTo>
                      <a:pt x="4803" y="1399"/>
                      <a:pt x="4529" y="1155"/>
                      <a:pt x="4256" y="882"/>
                    </a:cubicBezTo>
                    <a:cubicBezTo>
                      <a:pt x="3952" y="608"/>
                      <a:pt x="3739" y="426"/>
                      <a:pt x="3496" y="304"/>
                    </a:cubicBezTo>
                    <a:cubicBezTo>
                      <a:pt x="3283" y="183"/>
                      <a:pt x="3101" y="122"/>
                      <a:pt x="2949" y="92"/>
                    </a:cubicBezTo>
                    <a:cubicBezTo>
                      <a:pt x="2797" y="31"/>
                      <a:pt x="2645" y="31"/>
                      <a:pt x="2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76"/>
              <p:cNvSpPr/>
              <p:nvPr/>
            </p:nvSpPr>
            <p:spPr>
              <a:xfrm>
                <a:off x="4848146" y="4429279"/>
                <a:ext cx="104640" cy="91006"/>
              </a:xfrm>
              <a:custGeom>
                <a:avLst/>
                <a:gdLst/>
                <a:ahLst/>
                <a:cxnLst/>
                <a:rect l="l" t="t" r="r" b="b"/>
                <a:pathLst>
                  <a:path w="5503" h="4786" extrusionOk="0">
                    <a:moveTo>
                      <a:pt x="3108" y="1"/>
                    </a:moveTo>
                    <a:cubicBezTo>
                      <a:pt x="3045" y="1"/>
                      <a:pt x="2982" y="8"/>
                      <a:pt x="2919" y="21"/>
                    </a:cubicBezTo>
                    <a:cubicBezTo>
                      <a:pt x="2645" y="51"/>
                      <a:pt x="2432" y="142"/>
                      <a:pt x="2220" y="294"/>
                    </a:cubicBezTo>
                    <a:cubicBezTo>
                      <a:pt x="2037" y="446"/>
                      <a:pt x="1885" y="598"/>
                      <a:pt x="1824" y="780"/>
                    </a:cubicBezTo>
                    <a:cubicBezTo>
                      <a:pt x="1703" y="932"/>
                      <a:pt x="1703" y="1115"/>
                      <a:pt x="1703" y="1297"/>
                    </a:cubicBezTo>
                    <a:cubicBezTo>
                      <a:pt x="1733" y="1449"/>
                      <a:pt x="1764" y="1662"/>
                      <a:pt x="1824" y="1844"/>
                    </a:cubicBezTo>
                    <a:cubicBezTo>
                      <a:pt x="1855" y="2027"/>
                      <a:pt x="1885" y="2179"/>
                      <a:pt x="1976" y="2331"/>
                    </a:cubicBezTo>
                    <a:cubicBezTo>
                      <a:pt x="2037" y="2483"/>
                      <a:pt x="2068" y="2604"/>
                      <a:pt x="2128" y="2726"/>
                    </a:cubicBezTo>
                    <a:cubicBezTo>
                      <a:pt x="2159" y="2817"/>
                      <a:pt x="2128" y="2908"/>
                      <a:pt x="2068" y="2939"/>
                    </a:cubicBezTo>
                    <a:cubicBezTo>
                      <a:pt x="2037" y="2954"/>
                      <a:pt x="2014" y="2961"/>
                      <a:pt x="1988" y="2961"/>
                    </a:cubicBezTo>
                    <a:cubicBezTo>
                      <a:pt x="1961" y="2961"/>
                      <a:pt x="1931" y="2954"/>
                      <a:pt x="1885" y="2939"/>
                    </a:cubicBezTo>
                    <a:cubicBezTo>
                      <a:pt x="1824" y="2908"/>
                      <a:pt x="1703" y="2787"/>
                      <a:pt x="1581" y="2635"/>
                    </a:cubicBezTo>
                    <a:cubicBezTo>
                      <a:pt x="1460" y="2483"/>
                      <a:pt x="1368" y="2270"/>
                      <a:pt x="1277" y="1966"/>
                    </a:cubicBezTo>
                    <a:cubicBezTo>
                      <a:pt x="1247" y="1844"/>
                      <a:pt x="1216" y="1753"/>
                      <a:pt x="1216" y="1753"/>
                    </a:cubicBezTo>
                    <a:cubicBezTo>
                      <a:pt x="1160" y="1716"/>
                      <a:pt x="1081" y="1690"/>
                      <a:pt x="963" y="1690"/>
                    </a:cubicBezTo>
                    <a:cubicBezTo>
                      <a:pt x="891" y="1690"/>
                      <a:pt x="804" y="1700"/>
                      <a:pt x="700" y="1723"/>
                    </a:cubicBezTo>
                    <a:cubicBezTo>
                      <a:pt x="457" y="1814"/>
                      <a:pt x="213" y="1905"/>
                      <a:pt x="61" y="2027"/>
                    </a:cubicBezTo>
                    <a:cubicBezTo>
                      <a:pt x="1" y="2057"/>
                      <a:pt x="1" y="2148"/>
                      <a:pt x="31" y="2300"/>
                    </a:cubicBezTo>
                    <a:cubicBezTo>
                      <a:pt x="61" y="2452"/>
                      <a:pt x="183" y="2635"/>
                      <a:pt x="335" y="2939"/>
                    </a:cubicBezTo>
                    <a:cubicBezTo>
                      <a:pt x="487" y="3212"/>
                      <a:pt x="700" y="3546"/>
                      <a:pt x="973" y="3881"/>
                    </a:cubicBezTo>
                    <a:cubicBezTo>
                      <a:pt x="1447" y="4487"/>
                      <a:pt x="1908" y="4786"/>
                      <a:pt x="2365" y="4786"/>
                    </a:cubicBezTo>
                    <a:cubicBezTo>
                      <a:pt x="2642" y="4786"/>
                      <a:pt x="2917" y="4676"/>
                      <a:pt x="3192" y="4458"/>
                    </a:cubicBezTo>
                    <a:cubicBezTo>
                      <a:pt x="3375" y="4337"/>
                      <a:pt x="3496" y="4185"/>
                      <a:pt x="3557" y="4002"/>
                    </a:cubicBezTo>
                    <a:cubicBezTo>
                      <a:pt x="3648" y="3820"/>
                      <a:pt x="3679" y="3668"/>
                      <a:pt x="3648" y="3486"/>
                    </a:cubicBezTo>
                    <a:cubicBezTo>
                      <a:pt x="3587" y="3334"/>
                      <a:pt x="3557" y="3121"/>
                      <a:pt x="3527" y="2939"/>
                    </a:cubicBezTo>
                    <a:cubicBezTo>
                      <a:pt x="3496" y="2756"/>
                      <a:pt x="3435" y="2604"/>
                      <a:pt x="3375" y="2452"/>
                    </a:cubicBezTo>
                    <a:cubicBezTo>
                      <a:pt x="3344" y="2300"/>
                      <a:pt x="3283" y="2179"/>
                      <a:pt x="3253" y="2057"/>
                    </a:cubicBezTo>
                    <a:cubicBezTo>
                      <a:pt x="3223" y="1966"/>
                      <a:pt x="3253" y="1875"/>
                      <a:pt x="3283" y="1844"/>
                    </a:cubicBezTo>
                    <a:cubicBezTo>
                      <a:pt x="3325" y="1823"/>
                      <a:pt x="3353" y="1788"/>
                      <a:pt x="3386" y="1788"/>
                    </a:cubicBezTo>
                    <a:cubicBezTo>
                      <a:pt x="3401" y="1788"/>
                      <a:pt x="3417" y="1795"/>
                      <a:pt x="3435" y="1814"/>
                    </a:cubicBezTo>
                    <a:cubicBezTo>
                      <a:pt x="3527" y="1844"/>
                      <a:pt x="3587" y="1905"/>
                      <a:pt x="3709" y="2057"/>
                    </a:cubicBezTo>
                    <a:cubicBezTo>
                      <a:pt x="3831" y="2209"/>
                      <a:pt x="3982" y="2483"/>
                      <a:pt x="4104" y="2817"/>
                    </a:cubicBezTo>
                    <a:cubicBezTo>
                      <a:pt x="4256" y="3182"/>
                      <a:pt x="4317" y="3364"/>
                      <a:pt x="4317" y="3364"/>
                    </a:cubicBezTo>
                    <a:cubicBezTo>
                      <a:pt x="4355" y="3389"/>
                      <a:pt x="4403" y="3404"/>
                      <a:pt x="4461" y="3404"/>
                    </a:cubicBezTo>
                    <a:cubicBezTo>
                      <a:pt x="4544" y="3404"/>
                      <a:pt x="4648" y="3375"/>
                      <a:pt x="4773" y="3303"/>
                    </a:cubicBezTo>
                    <a:cubicBezTo>
                      <a:pt x="5046" y="3243"/>
                      <a:pt x="5229" y="3121"/>
                      <a:pt x="5411" y="2969"/>
                    </a:cubicBezTo>
                    <a:cubicBezTo>
                      <a:pt x="5502" y="2939"/>
                      <a:pt x="5502" y="2817"/>
                      <a:pt x="5472" y="2665"/>
                    </a:cubicBezTo>
                    <a:cubicBezTo>
                      <a:pt x="5411" y="2483"/>
                      <a:pt x="5320" y="2270"/>
                      <a:pt x="5168" y="1966"/>
                    </a:cubicBezTo>
                    <a:cubicBezTo>
                      <a:pt x="4955" y="1662"/>
                      <a:pt x="4773" y="1358"/>
                      <a:pt x="4560" y="1054"/>
                    </a:cubicBezTo>
                    <a:cubicBezTo>
                      <a:pt x="4317" y="750"/>
                      <a:pt x="4104" y="507"/>
                      <a:pt x="3891" y="355"/>
                    </a:cubicBezTo>
                    <a:cubicBezTo>
                      <a:pt x="3709" y="203"/>
                      <a:pt x="3527" y="81"/>
                      <a:pt x="3375" y="51"/>
                    </a:cubicBezTo>
                    <a:cubicBezTo>
                      <a:pt x="3286" y="15"/>
                      <a:pt x="3197" y="1"/>
                      <a:pt x="31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76"/>
              <p:cNvSpPr/>
              <p:nvPr/>
            </p:nvSpPr>
            <p:spPr>
              <a:xfrm>
                <a:off x="4804790" y="4340970"/>
                <a:ext cx="101749" cy="97376"/>
              </a:xfrm>
              <a:custGeom>
                <a:avLst/>
                <a:gdLst/>
                <a:ahLst/>
                <a:cxnLst/>
                <a:rect l="l" t="t" r="r" b="b"/>
                <a:pathLst>
                  <a:path w="5351" h="5121" extrusionOk="0">
                    <a:moveTo>
                      <a:pt x="2615" y="2810"/>
                    </a:moveTo>
                    <a:lnTo>
                      <a:pt x="2797" y="3114"/>
                    </a:lnTo>
                    <a:lnTo>
                      <a:pt x="1764" y="3570"/>
                    </a:lnTo>
                    <a:lnTo>
                      <a:pt x="1703" y="3449"/>
                    </a:lnTo>
                    <a:lnTo>
                      <a:pt x="2615" y="2810"/>
                    </a:lnTo>
                    <a:close/>
                    <a:moveTo>
                      <a:pt x="2921" y="1"/>
                    </a:moveTo>
                    <a:cubicBezTo>
                      <a:pt x="2909" y="1"/>
                      <a:pt x="2899" y="4"/>
                      <a:pt x="2889" y="14"/>
                    </a:cubicBezTo>
                    <a:cubicBezTo>
                      <a:pt x="2889" y="75"/>
                      <a:pt x="1916" y="1078"/>
                      <a:pt x="62" y="3114"/>
                    </a:cubicBezTo>
                    <a:cubicBezTo>
                      <a:pt x="1" y="3175"/>
                      <a:pt x="31" y="3418"/>
                      <a:pt x="214" y="3753"/>
                    </a:cubicBezTo>
                    <a:cubicBezTo>
                      <a:pt x="396" y="4087"/>
                      <a:pt x="609" y="4421"/>
                      <a:pt x="791" y="4695"/>
                    </a:cubicBezTo>
                    <a:cubicBezTo>
                      <a:pt x="974" y="4999"/>
                      <a:pt x="1095" y="5121"/>
                      <a:pt x="1156" y="5121"/>
                    </a:cubicBezTo>
                    <a:cubicBezTo>
                      <a:pt x="1308" y="5090"/>
                      <a:pt x="2037" y="4969"/>
                      <a:pt x="3253" y="4725"/>
                    </a:cubicBezTo>
                    <a:cubicBezTo>
                      <a:pt x="4469" y="4513"/>
                      <a:pt x="5168" y="4361"/>
                      <a:pt x="5229" y="4330"/>
                    </a:cubicBezTo>
                    <a:cubicBezTo>
                      <a:pt x="5320" y="4239"/>
                      <a:pt x="5351" y="4117"/>
                      <a:pt x="5259" y="3905"/>
                    </a:cubicBezTo>
                    <a:cubicBezTo>
                      <a:pt x="5199" y="3722"/>
                      <a:pt x="5077" y="3449"/>
                      <a:pt x="4925" y="3145"/>
                    </a:cubicBezTo>
                    <a:cubicBezTo>
                      <a:pt x="4743" y="2841"/>
                      <a:pt x="4621" y="2658"/>
                      <a:pt x="4500" y="2567"/>
                    </a:cubicBezTo>
                    <a:cubicBezTo>
                      <a:pt x="4464" y="2496"/>
                      <a:pt x="4407" y="2467"/>
                      <a:pt x="4336" y="2467"/>
                    </a:cubicBezTo>
                    <a:cubicBezTo>
                      <a:pt x="4286" y="2467"/>
                      <a:pt x="4228" y="2481"/>
                      <a:pt x="4165" y="2506"/>
                    </a:cubicBezTo>
                    <a:lnTo>
                      <a:pt x="3861" y="2658"/>
                    </a:lnTo>
                    <a:lnTo>
                      <a:pt x="3557" y="2081"/>
                    </a:lnTo>
                    <a:lnTo>
                      <a:pt x="3892" y="1838"/>
                    </a:lnTo>
                    <a:cubicBezTo>
                      <a:pt x="4044" y="1747"/>
                      <a:pt x="3892" y="1321"/>
                      <a:pt x="3527" y="622"/>
                    </a:cubicBezTo>
                    <a:cubicBezTo>
                      <a:pt x="3345" y="288"/>
                      <a:pt x="3193" y="105"/>
                      <a:pt x="3041" y="14"/>
                    </a:cubicBezTo>
                    <a:cubicBezTo>
                      <a:pt x="2980" y="14"/>
                      <a:pt x="2946" y="1"/>
                      <a:pt x="29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76"/>
              <p:cNvSpPr/>
              <p:nvPr/>
            </p:nvSpPr>
            <p:spPr>
              <a:xfrm>
                <a:off x="4774174" y="4278008"/>
                <a:ext cx="88439" cy="83000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365" extrusionOk="0">
                    <a:moveTo>
                      <a:pt x="3499" y="1"/>
                    </a:moveTo>
                    <a:cubicBezTo>
                      <a:pt x="3461" y="1"/>
                      <a:pt x="3420" y="4"/>
                      <a:pt x="3374" y="12"/>
                    </a:cubicBezTo>
                    <a:cubicBezTo>
                      <a:pt x="3192" y="73"/>
                      <a:pt x="2948" y="134"/>
                      <a:pt x="2705" y="225"/>
                    </a:cubicBezTo>
                    <a:cubicBezTo>
                      <a:pt x="2432" y="285"/>
                      <a:pt x="2310" y="407"/>
                      <a:pt x="2340" y="468"/>
                    </a:cubicBezTo>
                    <a:cubicBezTo>
                      <a:pt x="2432" y="741"/>
                      <a:pt x="2584" y="1137"/>
                      <a:pt x="2796" y="1653"/>
                    </a:cubicBezTo>
                    <a:lnTo>
                      <a:pt x="182" y="2565"/>
                    </a:lnTo>
                    <a:cubicBezTo>
                      <a:pt x="152" y="2565"/>
                      <a:pt x="122" y="2596"/>
                      <a:pt x="61" y="2656"/>
                    </a:cubicBezTo>
                    <a:cubicBezTo>
                      <a:pt x="0" y="2808"/>
                      <a:pt x="30" y="2991"/>
                      <a:pt x="122" y="3264"/>
                    </a:cubicBezTo>
                    <a:cubicBezTo>
                      <a:pt x="243" y="3568"/>
                      <a:pt x="395" y="3811"/>
                      <a:pt x="547" y="4055"/>
                    </a:cubicBezTo>
                    <a:cubicBezTo>
                      <a:pt x="654" y="4268"/>
                      <a:pt x="807" y="4364"/>
                      <a:pt x="884" y="4364"/>
                    </a:cubicBezTo>
                    <a:cubicBezTo>
                      <a:pt x="895" y="4364"/>
                      <a:pt x="904" y="4362"/>
                      <a:pt x="912" y="4359"/>
                    </a:cubicBezTo>
                    <a:lnTo>
                      <a:pt x="4559" y="3112"/>
                    </a:lnTo>
                    <a:cubicBezTo>
                      <a:pt x="4590" y="3082"/>
                      <a:pt x="4651" y="3021"/>
                      <a:pt x="4651" y="2960"/>
                    </a:cubicBezTo>
                    <a:cubicBezTo>
                      <a:pt x="4651" y="2869"/>
                      <a:pt x="4590" y="2717"/>
                      <a:pt x="4529" y="2504"/>
                    </a:cubicBezTo>
                    <a:lnTo>
                      <a:pt x="3708" y="103"/>
                    </a:lnTo>
                    <a:cubicBezTo>
                      <a:pt x="3685" y="35"/>
                      <a:pt x="3611" y="1"/>
                      <a:pt x="34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76"/>
              <p:cNvSpPr/>
              <p:nvPr/>
            </p:nvSpPr>
            <p:spPr>
              <a:xfrm>
                <a:off x="4750461" y="4204969"/>
                <a:ext cx="90759" cy="77315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4066" extrusionOk="0">
                    <a:moveTo>
                      <a:pt x="3842" y="0"/>
                    </a:moveTo>
                    <a:cubicBezTo>
                      <a:pt x="3739" y="0"/>
                      <a:pt x="3618" y="8"/>
                      <a:pt x="3466" y="23"/>
                    </a:cubicBezTo>
                    <a:cubicBezTo>
                      <a:pt x="3162" y="53"/>
                      <a:pt x="3040" y="145"/>
                      <a:pt x="3040" y="205"/>
                    </a:cubicBezTo>
                    <a:cubicBezTo>
                      <a:pt x="3071" y="509"/>
                      <a:pt x="3162" y="1057"/>
                      <a:pt x="3314" y="1847"/>
                    </a:cubicBezTo>
                    <a:lnTo>
                      <a:pt x="2919" y="1877"/>
                    </a:lnTo>
                    <a:lnTo>
                      <a:pt x="2797" y="661"/>
                    </a:lnTo>
                    <a:cubicBezTo>
                      <a:pt x="2797" y="601"/>
                      <a:pt x="2736" y="570"/>
                      <a:pt x="2584" y="540"/>
                    </a:cubicBezTo>
                    <a:cubicBezTo>
                      <a:pt x="2508" y="509"/>
                      <a:pt x="2425" y="494"/>
                      <a:pt x="2326" y="494"/>
                    </a:cubicBezTo>
                    <a:cubicBezTo>
                      <a:pt x="2227" y="494"/>
                      <a:pt x="2113" y="509"/>
                      <a:pt x="1977" y="540"/>
                    </a:cubicBezTo>
                    <a:cubicBezTo>
                      <a:pt x="1703" y="570"/>
                      <a:pt x="1581" y="631"/>
                      <a:pt x="1581" y="753"/>
                    </a:cubicBezTo>
                    <a:cubicBezTo>
                      <a:pt x="1642" y="935"/>
                      <a:pt x="1673" y="1360"/>
                      <a:pt x="1794" y="2060"/>
                    </a:cubicBezTo>
                    <a:lnTo>
                      <a:pt x="1369" y="2090"/>
                    </a:lnTo>
                    <a:cubicBezTo>
                      <a:pt x="1369" y="1391"/>
                      <a:pt x="1338" y="905"/>
                      <a:pt x="1277" y="601"/>
                    </a:cubicBezTo>
                    <a:cubicBezTo>
                      <a:pt x="1277" y="540"/>
                      <a:pt x="1217" y="479"/>
                      <a:pt x="1065" y="449"/>
                    </a:cubicBezTo>
                    <a:cubicBezTo>
                      <a:pt x="989" y="433"/>
                      <a:pt x="905" y="426"/>
                      <a:pt x="802" y="426"/>
                    </a:cubicBezTo>
                    <a:cubicBezTo>
                      <a:pt x="700" y="426"/>
                      <a:pt x="578" y="433"/>
                      <a:pt x="426" y="449"/>
                    </a:cubicBezTo>
                    <a:cubicBezTo>
                      <a:pt x="122" y="479"/>
                      <a:pt x="1" y="570"/>
                      <a:pt x="1" y="631"/>
                    </a:cubicBezTo>
                    <a:lnTo>
                      <a:pt x="305" y="3367"/>
                    </a:lnTo>
                    <a:cubicBezTo>
                      <a:pt x="335" y="3640"/>
                      <a:pt x="366" y="3823"/>
                      <a:pt x="457" y="3944"/>
                    </a:cubicBezTo>
                    <a:cubicBezTo>
                      <a:pt x="518" y="4035"/>
                      <a:pt x="609" y="4066"/>
                      <a:pt x="730" y="4066"/>
                    </a:cubicBezTo>
                    <a:lnTo>
                      <a:pt x="4621" y="3610"/>
                    </a:lnTo>
                    <a:cubicBezTo>
                      <a:pt x="4682" y="3610"/>
                      <a:pt x="4712" y="3579"/>
                      <a:pt x="4743" y="3488"/>
                    </a:cubicBezTo>
                    <a:cubicBezTo>
                      <a:pt x="4773" y="3427"/>
                      <a:pt x="4773" y="3275"/>
                      <a:pt x="4743" y="3032"/>
                    </a:cubicBezTo>
                    <a:lnTo>
                      <a:pt x="4408" y="145"/>
                    </a:lnTo>
                    <a:cubicBezTo>
                      <a:pt x="4408" y="84"/>
                      <a:pt x="4317" y="23"/>
                      <a:pt x="4104" y="23"/>
                    </a:cubicBezTo>
                    <a:cubicBezTo>
                      <a:pt x="4028" y="8"/>
                      <a:pt x="3945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76"/>
              <p:cNvSpPr/>
              <p:nvPr/>
            </p:nvSpPr>
            <p:spPr>
              <a:xfrm>
                <a:off x="4776475" y="4052348"/>
                <a:ext cx="69386" cy="61038"/>
              </a:xfrm>
              <a:custGeom>
                <a:avLst/>
                <a:gdLst/>
                <a:ahLst/>
                <a:cxnLst/>
                <a:rect l="l" t="t" r="r" b="b"/>
                <a:pathLst>
                  <a:path w="3649" h="3210" extrusionOk="0">
                    <a:moveTo>
                      <a:pt x="1857" y="1"/>
                    </a:moveTo>
                    <a:cubicBezTo>
                      <a:pt x="1221" y="1"/>
                      <a:pt x="591" y="392"/>
                      <a:pt x="335" y="997"/>
                    </a:cubicBezTo>
                    <a:cubicBezTo>
                      <a:pt x="1" y="1788"/>
                      <a:pt x="426" y="2730"/>
                      <a:pt x="1216" y="3095"/>
                    </a:cubicBezTo>
                    <a:cubicBezTo>
                      <a:pt x="1402" y="3173"/>
                      <a:pt x="1595" y="3210"/>
                      <a:pt x="1787" y="3210"/>
                    </a:cubicBezTo>
                    <a:cubicBezTo>
                      <a:pt x="2417" y="3210"/>
                      <a:pt x="3034" y="2818"/>
                      <a:pt x="3314" y="2213"/>
                    </a:cubicBezTo>
                    <a:cubicBezTo>
                      <a:pt x="3648" y="1423"/>
                      <a:pt x="3253" y="450"/>
                      <a:pt x="2432" y="116"/>
                    </a:cubicBezTo>
                    <a:cubicBezTo>
                      <a:pt x="2247" y="38"/>
                      <a:pt x="2052" y="1"/>
                      <a:pt x="18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76"/>
              <p:cNvSpPr/>
              <p:nvPr/>
            </p:nvSpPr>
            <p:spPr>
              <a:xfrm>
                <a:off x="6131890" y="4641914"/>
                <a:ext cx="69367" cy="61038"/>
              </a:xfrm>
              <a:custGeom>
                <a:avLst/>
                <a:gdLst/>
                <a:ahLst/>
                <a:cxnLst/>
                <a:rect l="l" t="t" r="r" b="b"/>
                <a:pathLst>
                  <a:path w="3648" h="3210" extrusionOk="0">
                    <a:moveTo>
                      <a:pt x="1857" y="0"/>
                    </a:moveTo>
                    <a:cubicBezTo>
                      <a:pt x="1221" y="0"/>
                      <a:pt x="591" y="392"/>
                      <a:pt x="335" y="997"/>
                    </a:cubicBezTo>
                    <a:cubicBezTo>
                      <a:pt x="1" y="1787"/>
                      <a:pt x="426" y="2729"/>
                      <a:pt x="1216" y="3094"/>
                    </a:cubicBezTo>
                    <a:cubicBezTo>
                      <a:pt x="1401" y="3172"/>
                      <a:pt x="1595" y="3209"/>
                      <a:pt x="1787" y="3209"/>
                    </a:cubicBezTo>
                    <a:cubicBezTo>
                      <a:pt x="2416" y="3209"/>
                      <a:pt x="3034" y="2818"/>
                      <a:pt x="3314" y="2213"/>
                    </a:cubicBezTo>
                    <a:cubicBezTo>
                      <a:pt x="3648" y="1422"/>
                      <a:pt x="3253" y="450"/>
                      <a:pt x="2432" y="115"/>
                    </a:cubicBezTo>
                    <a:cubicBezTo>
                      <a:pt x="2247" y="37"/>
                      <a:pt x="2052" y="0"/>
                      <a:pt x="18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76"/>
              <p:cNvSpPr/>
              <p:nvPr/>
            </p:nvSpPr>
            <p:spPr>
              <a:xfrm>
                <a:off x="5184537" y="4089314"/>
                <a:ext cx="665278" cy="491956"/>
              </a:xfrm>
              <a:custGeom>
                <a:avLst/>
                <a:gdLst/>
                <a:ahLst/>
                <a:cxnLst/>
                <a:rect l="l" t="t" r="r" b="b"/>
                <a:pathLst>
                  <a:path w="34987" h="25872" extrusionOk="0">
                    <a:moveTo>
                      <a:pt x="10176" y="0"/>
                    </a:moveTo>
                    <a:cubicBezTo>
                      <a:pt x="7041" y="0"/>
                      <a:pt x="3995" y="1652"/>
                      <a:pt x="2372" y="4585"/>
                    </a:cubicBezTo>
                    <a:cubicBezTo>
                      <a:pt x="1" y="8901"/>
                      <a:pt x="1551" y="14282"/>
                      <a:pt x="5867" y="16683"/>
                    </a:cubicBezTo>
                    <a:cubicBezTo>
                      <a:pt x="7226" y="17423"/>
                      <a:pt x="8692" y="17776"/>
                      <a:pt x="10136" y="17776"/>
                    </a:cubicBezTo>
                    <a:cubicBezTo>
                      <a:pt x="12310" y="17776"/>
                      <a:pt x="14437" y="16977"/>
                      <a:pt x="16080" y="15497"/>
                    </a:cubicBezTo>
                    <a:lnTo>
                      <a:pt x="16080" y="15497"/>
                    </a:lnTo>
                    <a:cubicBezTo>
                      <a:pt x="15472" y="19114"/>
                      <a:pt x="17144" y="22914"/>
                      <a:pt x="20548" y="24768"/>
                    </a:cubicBezTo>
                    <a:cubicBezTo>
                      <a:pt x="21911" y="25516"/>
                      <a:pt x="23380" y="25871"/>
                      <a:pt x="24827" y="25871"/>
                    </a:cubicBezTo>
                    <a:cubicBezTo>
                      <a:pt x="27965" y="25871"/>
                      <a:pt x="31003" y="24205"/>
                      <a:pt x="32646" y="21272"/>
                    </a:cubicBezTo>
                    <a:cubicBezTo>
                      <a:pt x="34986" y="16987"/>
                      <a:pt x="33436" y="11576"/>
                      <a:pt x="29150" y="9205"/>
                    </a:cubicBezTo>
                    <a:cubicBezTo>
                      <a:pt x="27795" y="8449"/>
                      <a:pt x="26327" y="8089"/>
                      <a:pt x="24877" y="8089"/>
                    </a:cubicBezTo>
                    <a:cubicBezTo>
                      <a:pt x="22716" y="8089"/>
                      <a:pt x="20593" y="8887"/>
                      <a:pt x="18937" y="10360"/>
                    </a:cubicBezTo>
                    <a:cubicBezTo>
                      <a:pt x="19545" y="6774"/>
                      <a:pt x="17874" y="2974"/>
                      <a:pt x="14439" y="1090"/>
                    </a:cubicBezTo>
                    <a:cubicBezTo>
                      <a:pt x="13086" y="351"/>
                      <a:pt x="11622" y="0"/>
                      <a:pt x="10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76"/>
              <p:cNvSpPr/>
              <p:nvPr/>
            </p:nvSpPr>
            <p:spPr>
              <a:xfrm>
                <a:off x="5182807" y="4086082"/>
                <a:ext cx="671058" cy="496995"/>
              </a:xfrm>
              <a:custGeom>
                <a:avLst/>
                <a:gdLst/>
                <a:ahLst/>
                <a:cxnLst/>
                <a:rect l="l" t="t" r="r" b="b"/>
                <a:pathLst>
                  <a:path w="35291" h="26137" extrusionOk="0">
                    <a:moveTo>
                      <a:pt x="10311" y="280"/>
                    </a:moveTo>
                    <a:cubicBezTo>
                      <a:pt x="11732" y="280"/>
                      <a:pt x="13171" y="625"/>
                      <a:pt x="14500" y="1351"/>
                    </a:cubicBezTo>
                    <a:cubicBezTo>
                      <a:pt x="17752" y="3175"/>
                      <a:pt x="19515" y="6822"/>
                      <a:pt x="18907" y="10500"/>
                    </a:cubicBezTo>
                    <a:lnTo>
                      <a:pt x="18816" y="10895"/>
                    </a:lnTo>
                    <a:lnTo>
                      <a:pt x="19089" y="10652"/>
                    </a:lnTo>
                    <a:cubicBezTo>
                      <a:pt x="20735" y="9187"/>
                      <a:pt x="22832" y="8433"/>
                      <a:pt x="24946" y="8433"/>
                    </a:cubicBezTo>
                    <a:cubicBezTo>
                      <a:pt x="26385" y="8433"/>
                      <a:pt x="27833" y="8783"/>
                      <a:pt x="29150" y="9497"/>
                    </a:cubicBezTo>
                    <a:cubicBezTo>
                      <a:pt x="33406" y="11837"/>
                      <a:pt x="34925" y="17187"/>
                      <a:pt x="32615" y="21412"/>
                    </a:cubicBezTo>
                    <a:cubicBezTo>
                      <a:pt x="31035" y="24323"/>
                      <a:pt x="28032" y="25954"/>
                      <a:pt x="24939" y="25954"/>
                    </a:cubicBezTo>
                    <a:cubicBezTo>
                      <a:pt x="23512" y="25954"/>
                      <a:pt x="22065" y="25607"/>
                      <a:pt x="20731" y="24877"/>
                    </a:cubicBezTo>
                    <a:cubicBezTo>
                      <a:pt x="17448" y="23053"/>
                      <a:pt x="15715" y="19376"/>
                      <a:pt x="16323" y="15698"/>
                    </a:cubicBezTo>
                    <a:lnTo>
                      <a:pt x="16384" y="15333"/>
                    </a:lnTo>
                    <a:lnTo>
                      <a:pt x="16141" y="15546"/>
                    </a:lnTo>
                    <a:cubicBezTo>
                      <a:pt x="14481" y="17025"/>
                      <a:pt x="12393" y="17787"/>
                      <a:pt x="10283" y="17787"/>
                    </a:cubicBezTo>
                    <a:cubicBezTo>
                      <a:pt x="8839" y="17787"/>
                      <a:pt x="7384" y="17430"/>
                      <a:pt x="6050" y="16701"/>
                    </a:cubicBezTo>
                    <a:cubicBezTo>
                      <a:pt x="1794" y="14391"/>
                      <a:pt x="274" y="9011"/>
                      <a:pt x="2615" y="4816"/>
                    </a:cubicBezTo>
                    <a:cubicBezTo>
                      <a:pt x="4199" y="1919"/>
                      <a:pt x="7211" y="280"/>
                      <a:pt x="10311" y="280"/>
                    </a:cubicBezTo>
                    <a:close/>
                    <a:moveTo>
                      <a:pt x="10315" y="0"/>
                    </a:moveTo>
                    <a:cubicBezTo>
                      <a:pt x="7135" y="0"/>
                      <a:pt x="4044" y="1672"/>
                      <a:pt x="2402" y="4664"/>
                    </a:cubicBezTo>
                    <a:cubicBezTo>
                      <a:pt x="1" y="8980"/>
                      <a:pt x="1581" y="14482"/>
                      <a:pt x="5928" y="16883"/>
                    </a:cubicBezTo>
                    <a:cubicBezTo>
                      <a:pt x="7292" y="17635"/>
                      <a:pt x="8790" y="18003"/>
                      <a:pt x="10281" y="18003"/>
                    </a:cubicBezTo>
                    <a:cubicBezTo>
                      <a:pt x="12343" y="18003"/>
                      <a:pt x="14391" y="17300"/>
                      <a:pt x="16050" y="15941"/>
                    </a:cubicBezTo>
                    <a:lnTo>
                      <a:pt x="16050" y="15941"/>
                    </a:lnTo>
                    <a:cubicBezTo>
                      <a:pt x="15594" y="19619"/>
                      <a:pt x="17387" y="23236"/>
                      <a:pt x="20639" y="25029"/>
                    </a:cubicBezTo>
                    <a:cubicBezTo>
                      <a:pt x="22014" y="25779"/>
                      <a:pt x="23505" y="26137"/>
                      <a:pt x="24976" y="26137"/>
                    </a:cubicBezTo>
                    <a:cubicBezTo>
                      <a:pt x="28156" y="26137"/>
                      <a:pt x="31247" y="24465"/>
                      <a:pt x="32889" y="21473"/>
                    </a:cubicBezTo>
                    <a:cubicBezTo>
                      <a:pt x="35290" y="17157"/>
                      <a:pt x="33679" y="11655"/>
                      <a:pt x="29363" y="9254"/>
                    </a:cubicBezTo>
                    <a:cubicBezTo>
                      <a:pt x="27999" y="8502"/>
                      <a:pt x="26501" y="8134"/>
                      <a:pt x="25010" y="8134"/>
                    </a:cubicBezTo>
                    <a:cubicBezTo>
                      <a:pt x="22948" y="8134"/>
                      <a:pt x="20900" y="8837"/>
                      <a:pt x="19241" y="10196"/>
                    </a:cubicBezTo>
                    <a:cubicBezTo>
                      <a:pt x="19697" y="6518"/>
                      <a:pt x="17904" y="2901"/>
                      <a:pt x="14651" y="1108"/>
                    </a:cubicBezTo>
                    <a:cubicBezTo>
                      <a:pt x="13277" y="358"/>
                      <a:pt x="11786" y="0"/>
                      <a:pt x="103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76"/>
              <p:cNvSpPr/>
              <p:nvPr/>
            </p:nvSpPr>
            <p:spPr>
              <a:xfrm>
                <a:off x="5221542" y="4121033"/>
                <a:ext cx="312702" cy="273930"/>
              </a:xfrm>
              <a:custGeom>
                <a:avLst/>
                <a:gdLst/>
                <a:ahLst/>
                <a:cxnLst/>
                <a:rect l="l" t="t" r="r" b="b"/>
                <a:pathLst>
                  <a:path w="16445" h="14406" extrusionOk="0">
                    <a:moveTo>
                      <a:pt x="8233" y="1"/>
                    </a:moveTo>
                    <a:cubicBezTo>
                      <a:pt x="5706" y="1"/>
                      <a:pt x="3252" y="1353"/>
                      <a:pt x="1946" y="3738"/>
                    </a:cubicBezTo>
                    <a:cubicBezTo>
                      <a:pt x="0" y="7173"/>
                      <a:pt x="1247" y="11580"/>
                      <a:pt x="4742" y="13495"/>
                    </a:cubicBezTo>
                    <a:cubicBezTo>
                      <a:pt x="5842" y="14113"/>
                      <a:pt x="7038" y="14406"/>
                      <a:pt x="8218" y="14406"/>
                    </a:cubicBezTo>
                    <a:cubicBezTo>
                      <a:pt x="10752" y="14406"/>
                      <a:pt x="13213" y="13054"/>
                      <a:pt x="14499" y="10668"/>
                    </a:cubicBezTo>
                    <a:cubicBezTo>
                      <a:pt x="16444" y="7233"/>
                      <a:pt x="15198" y="2826"/>
                      <a:pt x="11703" y="911"/>
                    </a:cubicBezTo>
                    <a:cubicBezTo>
                      <a:pt x="10602" y="293"/>
                      <a:pt x="9410" y="1"/>
                      <a:pt x="8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76"/>
              <p:cNvSpPr/>
              <p:nvPr/>
            </p:nvSpPr>
            <p:spPr>
              <a:xfrm>
                <a:off x="5219222" y="4118295"/>
                <a:ext cx="317912" cy="278570"/>
              </a:xfrm>
              <a:custGeom>
                <a:avLst/>
                <a:gdLst/>
                <a:ahLst/>
                <a:cxnLst/>
                <a:rect l="l" t="t" r="r" b="b"/>
                <a:pathLst>
                  <a:path w="16719" h="14650" extrusionOk="0">
                    <a:moveTo>
                      <a:pt x="8367" y="284"/>
                    </a:moveTo>
                    <a:cubicBezTo>
                      <a:pt x="9519" y="284"/>
                      <a:pt x="10686" y="570"/>
                      <a:pt x="11764" y="1177"/>
                    </a:cubicBezTo>
                    <a:cubicBezTo>
                      <a:pt x="15199" y="3061"/>
                      <a:pt x="16445" y="7377"/>
                      <a:pt x="14560" y="10782"/>
                    </a:cubicBezTo>
                    <a:cubicBezTo>
                      <a:pt x="13255" y="13123"/>
                      <a:pt x="10849" y="14447"/>
                      <a:pt x="8361" y="14447"/>
                    </a:cubicBezTo>
                    <a:cubicBezTo>
                      <a:pt x="7199" y="14447"/>
                      <a:pt x="6019" y="14158"/>
                      <a:pt x="4925" y="13548"/>
                    </a:cubicBezTo>
                    <a:cubicBezTo>
                      <a:pt x="1520" y="11663"/>
                      <a:pt x="274" y="7377"/>
                      <a:pt x="2159" y="3943"/>
                    </a:cubicBezTo>
                    <a:cubicBezTo>
                      <a:pt x="3467" y="1617"/>
                      <a:pt x="5883" y="284"/>
                      <a:pt x="8367" y="284"/>
                    </a:cubicBezTo>
                    <a:close/>
                    <a:moveTo>
                      <a:pt x="8377" y="1"/>
                    </a:moveTo>
                    <a:cubicBezTo>
                      <a:pt x="5783" y="1"/>
                      <a:pt x="3258" y="1375"/>
                      <a:pt x="1946" y="3791"/>
                    </a:cubicBezTo>
                    <a:cubicBezTo>
                      <a:pt x="1" y="7317"/>
                      <a:pt x="1308" y="11815"/>
                      <a:pt x="4834" y="13761"/>
                    </a:cubicBezTo>
                    <a:cubicBezTo>
                      <a:pt x="5943" y="14363"/>
                      <a:pt x="7148" y="14650"/>
                      <a:pt x="8340" y="14650"/>
                    </a:cubicBezTo>
                    <a:cubicBezTo>
                      <a:pt x="10934" y="14650"/>
                      <a:pt x="13461" y="13290"/>
                      <a:pt x="14773" y="10873"/>
                    </a:cubicBezTo>
                    <a:cubicBezTo>
                      <a:pt x="16718" y="7317"/>
                      <a:pt x="15442" y="2879"/>
                      <a:pt x="11885" y="903"/>
                    </a:cubicBezTo>
                    <a:cubicBezTo>
                      <a:pt x="10775" y="291"/>
                      <a:pt x="9569" y="1"/>
                      <a:pt x="83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76"/>
              <p:cNvSpPr/>
              <p:nvPr/>
            </p:nvSpPr>
            <p:spPr>
              <a:xfrm>
                <a:off x="5503605" y="4275593"/>
                <a:ext cx="308651" cy="273169"/>
              </a:xfrm>
              <a:custGeom>
                <a:avLst/>
                <a:gdLst/>
                <a:ahLst/>
                <a:cxnLst/>
                <a:rect l="l" t="t" r="r" b="b"/>
                <a:pathLst>
                  <a:path w="16232" h="14366" extrusionOk="0">
                    <a:moveTo>
                      <a:pt x="8103" y="1"/>
                    </a:moveTo>
                    <a:cubicBezTo>
                      <a:pt x="7280" y="1"/>
                      <a:pt x="6443" y="143"/>
                      <a:pt x="5624" y="443"/>
                    </a:cubicBezTo>
                    <a:cubicBezTo>
                      <a:pt x="1915" y="1811"/>
                      <a:pt x="0" y="5944"/>
                      <a:pt x="1368" y="9653"/>
                    </a:cubicBezTo>
                    <a:cubicBezTo>
                      <a:pt x="2432" y="12561"/>
                      <a:pt x="5170" y="14366"/>
                      <a:pt x="8079" y="14366"/>
                    </a:cubicBezTo>
                    <a:cubicBezTo>
                      <a:pt x="8910" y="14366"/>
                      <a:pt x="9754" y="14219"/>
                      <a:pt x="10578" y="13908"/>
                    </a:cubicBezTo>
                    <a:cubicBezTo>
                      <a:pt x="14317" y="12540"/>
                      <a:pt x="16232" y="8437"/>
                      <a:pt x="14864" y="4698"/>
                    </a:cubicBezTo>
                    <a:cubicBezTo>
                      <a:pt x="13772" y="1803"/>
                      <a:pt x="11031" y="1"/>
                      <a:pt x="81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76"/>
              <p:cNvSpPr/>
              <p:nvPr/>
            </p:nvSpPr>
            <p:spPr>
              <a:xfrm>
                <a:off x="5497824" y="4273083"/>
                <a:ext cx="319053" cy="278361"/>
              </a:xfrm>
              <a:custGeom>
                <a:avLst/>
                <a:gdLst/>
                <a:ahLst/>
                <a:cxnLst/>
                <a:rect l="l" t="t" r="r" b="b"/>
                <a:pathLst>
                  <a:path w="16779" h="14639" extrusionOk="0">
                    <a:moveTo>
                      <a:pt x="8419" y="256"/>
                    </a:moveTo>
                    <a:cubicBezTo>
                      <a:pt x="9576" y="256"/>
                      <a:pt x="10747" y="535"/>
                      <a:pt x="11824" y="1122"/>
                    </a:cubicBezTo>
                    <a:cubicBezTo>
                      <a:pt x="15259" y="3037"/>
                      <a:pt x="16505" y="7323"/>
                      <a:pt x="14590" y="10727"/>
                    </a:cubicBezTo>
                    <a:cubicBezTo>
                      <a:pt x="13301" y="13076"/>
                      <a:pt x="10889" y="14402"/>
                      <a:pt x="8394" y="14402"/>
                    </a:cubicBezTo>
                    <a:cubicBezTo>
                      <a:pt x="7241" y="14402"/>
                      <a:pt x="6071" y="14119"/>
                      <a:pt x="4985" y="13523"/>
                    </a:cubicBezTo>
                    <a:cubicBezTo>
                      <a:pt x="1581" y="11608"/>
                      <a:pt x="335" y="7323"/>
                      <a:pt x="2219" y="3888"/>
                    </a:cubicBezTo>
                    <a:cubicBezTo>
                      <a:pt x="3487" y="1561"/>
                      <a:pt x="5919" y="256"/>
                      <a:pt x="8419" y="256"/>
                    </a:cubicBezTo>
                    <a:close/>
                    <a:moveTo>
                      <a:pt x="8373" y="1"/>
                    </a:moveTo>
                    <a:cubicBezTo>
                      <a:pt x="5783" y="1"/>
                      <a:pt x="3275" y="1366"/>
                      <a:pt x="1946" y="3797"/>
                    </a:cubicBezTo>
                    <a:cubicBezTo>
                      <a:pt x="0" y="7323"/>
                      <a:pt x="1307" y="11791"/>
                      <a:pt x="4833" y="13736"/>
                    </a:cubicBezTo>
                    <a:cubicBezTo>
                      <a:pt x="5953" y="14349"/>
                      <a:pt x="7163" y="14639"/>
                      <a:pt x="8356" y="14639"/>
                    </a:cubicBezTo>
                    <a:cubicBezTo>
                      <a:pt x="10953" y="14639"/>
                      <a:pt x="13470" y="13264"/>
                      <a:pt x="14803" y="10849"/>
                    </a:cubicBezTo>
                    <a:cubicBezTo>
                      <a:pt x="16779" y="7323"/>
                      <a:pt x="15472" y="2824"/>
                      <a:pt x="11916" y="909"/>
                    </a:cubicBezTo>
                    <a:cubicBezTo>
                      <a:pt x="10790" y="293"/>
                      <a:pt x="9573" y="1"/>
                      <a:pt x="837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76"/>
              <p:cNvSpPr/>
              <p:nvPr/>
            </p:nvSpPr>
            <p:spPr>
              <a:xfrm>
                <a:off x="5488582" y="4396173"/>
                <a:ext cx="305191" cy="267161"/>
              </a:xfrm>
              <a:custGeom>
                <a:avLst/>
                <a:gdLst/>
                <a:ahLst/>
                <a:cxnLst/>
                <a:rect l="l" t="t" r="r" b="b"/>
                <a:pathLst>
                  <a:path w="16050" h="14050" extrusionOk="0">
                    <a:moveTo>
                      <a:pt x="8026" y="1"/>
                    </a:moveTo>
                    <a:cubicBezTo>
                      <a:pt x="5552" y="1"/>
                      <a:pt x="3142" y="1319"/>
                      <a:pt x="1854" y="3646"/>
                    </a:cubicBezTo>
                    <a:cubicBezTo>
                      <a:pt x="0" y="7050"/>
                      <a:pt x="1246" y="11336"/>
                      <a:pt x="4651" y="13190"/>
                    </a:cubicBezTo>
                    <a:cubicBezTo>
                      <a:pt x="5712" y="13774"/>
                      <a:pt x="6863" y="14050"/>
                      <a:pt x="8001" y="14050"/>
                    </a:cubicBezTo>
                    <a:cubicBezTo>
                      <a:pt x="10480" y="14050"/>
                      <a:pt x="12894" y="12737"/>
                      <a:pt x="14164" y="10424"/>
                    </a:cubicBezTo>
                    <a:cubicBezTo>
                      <a:pt x="16049" y="7050"/>
                      <a:pt x="14772" y="2734"/>
                      <a:pt x="11398" y="880"/>
                    </a:cubicBezTo>
                    <a:cubicBezTo>
                      <a:pt x="10331" y="284"/>
                      <a:pt x="9171" y="1"/>
                      <a:pt x="80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76"/>
              <p:cNvSpPr/>
              <p:nvPr/>
            </p:nvSpPr>
            <p:spPr>
              <a:xfrm>
                <a:off x="5422673" y="4415778"/>
                <a:ext cx="304620" cy="267351"/>
              </a:xfrm>
              <a:custGeom>
                <a:avLst/>
                <a:gdLst/>
                <a:ahLst/>
                <a:cxnLst/>
                <a:rect l="l" t="t" r="r" b="b"/>
                <a:pathLst>
                  <a:path w="16020" h="14060" extrusionOk="0">
                    <a:moveTo>
                      <a:pt x="8004" y="1"/>
                    </a:moveTo>
                    <a:cubicBezTo>
                      <a:pt x="6697" y="1"/>
                      <a:pt x="5374" y="366"/>
                      <a:pt x="4196" y="1126"/>
                    </a:cubicBezTo>
                    <a:cubicBezTo>
                      <a:pt x="913" y="3223"/>
                      <a:pt x="1" y="7600"/>
                      <a:pt x="2098" y="10852"/>
                    </a:cubicBezTo>
                    <a:cubicBezTo>
                      <a:pt x="3435" y="12925"/>
                      <a:pt x="5684" y="14059"/>
                      <a:pt x="7990" y="14059"/>
                    </a:cubicBezTo>
                    <a:cubicBezTo>
                      <a:pt x="9303" y="14059"/>
                      <a:pt x="10634" y="13691"/>
                      <a:pt x="11825" y="12919"/>
                    </a:cubicBezTo>
                    <a:cubicBezTo>
                      <a:pt x="15077" y="10822"/>
                      <a:pt x="16020" y="6475"/>
                      <a:pt x="13892" y="3223"/>
                    </a:cubicBezTo>
                    <a:cubicBezTo>
                      <a:pt x="12555" y="1130"/>
                      <a:pt x="10303" y="1"/>
                      <a:pt x="8004" y="1"/>
                    </a:cubicBezTo>
                    <a:close/>
                  </a:path>
                </a:pathLst>
              </a:custGeom>
              <a:solidFill>
                <a:srgbClr val="F8E2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76"/>
              <p:cNvSpPr/>
              <p:nvPr/>
            </p:nvSpPr>
            <p:spPr>
              <a:xfrm>
                <a:off x="5419212" y="4413534"/>
                <a:ext cx="310971" cy="272105"/>
              </a:xfrm>
              <a:custGeom>
                <a:avLst/>
                <a:gdLst/>
                <a:ahLst/>
                <a:cxnLst/>
                <a:rect l="l" t="t" r="r" b="b"/>
                <a:pathLst>
                  <a:path w="16354" h="14310" extrusionOk="0">
                    <a:moveTo>
                      <a:pt x="8181" y="273"/>
                    </a:moveTo>
                    <a:cubicBezTo>
                      <a:pt x="9305" y="273"/>
                      <a:pt x="10443" y="546"/>
                      <a:pt x="11490" y="1122"/>
                    </a:cubicBezTo>
                    <a:cubicBezTo>
                      <a:pt x="14803" y="2946"/>
                      <a:pt x="16019" y="7110"/>
                      <a:pt x="14195" y="10454"/>
                    </a:cubicBezTo>
                    <a:cubicBezTo>
                      <a:pt x="12926" y="12722"/>
                      <a:pt x="10574" y="14007"/>
                      <a:pt x="8144" y="14007"/>
                    </a:cubicBezTo>
                    <a:cubicBezTo>
                      <a:pt x="7024" y="14007"/>
                      <a:pt x="5888" y="13734"/>
                      <a:pt x="4834" y="13159"/>
                    </a:cubicBezTo>
                    <a:cubicBezTo>
                      <a:pt x="1520" y="11335"/>
                      <a:pt x="305" y="7140"/>
                      <a:pt x="2128" y="3797"/>
                    </a:cubicBezTo>
                    <a:cubicBezTo>
                      <a:pt x="3376" y="1551"/>
                      <a:pt x="5747" y="273"/>
                      <a:pt x="8181" y="273"/>
                    </a:cubicBezTo>
                    <a:close/>
                    <a:moveTo>
                      <a:pt x="8192" y="1"/>
                    </a:moveTo>
                    <a:cubicBezTo>
                      <a:pt x="5660" y="1"/>
                      <a:pt x="3205" y="1326"/>
                      <a:pt x="1916" y="3675"/>
                    </a:cubicBezTo>
                    <a:cubicBezTo>
                      <a:pt x="1" y="7140"/>
                      <a:pt x="1247" y="11517"/>
                      <a:pt x="4712" y="13432"/>
                    </a:cubicBezTo>
                    <a:cubicBezTo>
                      <a:pt x="5805" y="14027"/>
                      <a:pt x="6989" y="14310"/>
                      <a:pt x="8157" y="14310"/>
                    </a:cubicBezTo>
                    <a:cubicBezTo>
                      <a:pt x="10691" y="14310"/>
                      <a:pt x="13149" y="12978"/>
                      <a:pt x="14439" y="10606"/>
                    </a:cubicBezTo>
                    <a:cubicBezTo>
                      <a:pt x="16354" y="7140"/>
                      <a:pt x="15107" y="2794"/>
                      <a:pt x="11642" y="879"/>
                    </a:cubicBezTo>
                    <a:cubicBezTo>
                      <a:pt x="10547" y="283"/>
                      <a:pt x="9361" y="1"/>
                      <a:pt x="8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76"/>
              <p:cNvSpPr/>
              <p:nvPr/>
            </p:nvSpPr>
            <p:spPr>
              <a:xfrm>
                <a:off x="5331929" y="4187474"/>
                <a:ext cx="109260" cy="15029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7904" extrusionOk="0">
                    <a:moveTo>
                      <a:pt x="5047" y="1"/>
                    </a:moveTo>
                    <a:lnTo>
                      <a:pt x="5047" y="1"/>
                    </a:lnTo>
                    <a:cubicBezTo>
                      <a:pt x="3496" y="183"/>
                      <a:pt x="1946" y="1217"/>
                      <a:pt x="974" y="2919"/>
                    </a:cubicBezTo>
                    <a:cubicBezTo>
                      <a:pt x="31" y="4621"/>
                      <a:pt x="1" y="6505"/>
                      <a:pt x="700" y="7904"/>
                    </a:cubicBezTo>
                    <a:cubicBezTo>
                      <a:pt x="2250" y="7752"/>
                      <a:pt x="3831" y="6688"/>
                      <a:pt x="4743" y="4986"/>
                    </a:cubicBezTo>
                    <a:cubicBezTo>
                      <a:pt x="5715" y="3284"/>
                      <a:pt x="5746" y="1399"/>
                      <a:pt x="50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76"/>
              <p:cNvSpPr/>
              <p:nvPr/>
            </p:nvSpPr>
            <p:spPr>
              <a:xfrm>
                <a:off x="5329628" y="4185173"/>
                <a:ext cx="114451" cy="155486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8177" extrusionOk="0">
                    <a:moveTo>
                      <a:pt x="5107" y="243"/>
                    </a:moveTo>
                    <a:cubicBezTo>
                      <a:pt x="5745" y="1642"/>
                      <a:pt x="5623" y="3465"/>
                      <a:pt x="4772" y="5016"/>
                    </a:cubicBezTo>
                    <a:cubicBezTo>
                      <a:pt x="3891" y="6596"/>
                      <a:pt x="2402" y="7690"/>
                      <a:pt x="882" y="7873"/>
                    </a:cubicBezTo>
                    <a:cubicBezTo>
                      <a:pt x="243" y="6475"/>
                      <a:pt x="395" y="4651"/>
                      <a:pt x="1216" y="3101"/>
                    </a:cubicBezTo>
                    <a:cubicBezTo>
                      <a:pt x="2098" y="1520"/>
                      <a:pt x="3587" y="426"/>
                      <a:pt x="5107" y="243"/>
                    </a:cubicBezTo>
                    <a:close/>
                    <a:moveTo>
                      <a:pt x="5168" y="0"/>
                    </a:moveTo>
                    <a:cubicBezTo>
                      <a:pt x="3526" y="213"/>
                      <a:pt x="1946" y="1338"/>
                      <a:pt x="1034" y="3009"/>
                    </a:cubicBezTo>
                    <a:cubicBezTo>
                      <a:pt x="122" y="4651"/>
                      <a:pt x="0" y="6626"/>
                      <a:pt x="730" y="8116"/>
                    </a:cubicBezTo>
                    <a:lnTo>
                      <a:pt x="760" y="8177"/>
                    </a:lnTo>
                    <a:lnTo>
                      <a:pt x="851" y="8177"/>
                    </a:lnTo>
                    <a:cubicBezTo>
                      <a:pt x="2493" y="7994"/>
                      <a:pt x="4073" y="6839"/>
                      <a:pt x="4985" y="5167"/>
                    </a:cubicBezTo>
                    <a:cubicBezTo>
                      <a:pt x="5897" y="3496"/>
                      <a:pt x="6019" y="1581"/>
                      <a:pt x="5289" y="91"/>
                    </a:cubicBezTo>
                    <a:lnTo>
                      <a:pt x="52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76"/>
              <p:cNvSpPr/>
              <p:nvPr/>
            </p:nvSpPr>
            <p:spPr>
              <a:xfrm>
                <a:off x="5343491" y="4223946"/>
                <a:ext cx="87298" cy="76783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4038" extrusionOk="0">
                    <a:moveTo>
                      <a:pt x="2296" y="0"/>
                    </a:moveTo>
                    <a:cubicBezTo>
                      <a:pt x="1569" y="0"/>
                      <a:pt x="872" y="374"/>
                      <a:pt x="518" y="1062"/>
                    </a:cubicBezTo>
                    <a:cubicBezTo>
                      <a:pt x="1" y="2004"/>
                      <a:pt x="335" y="3250"/>
                      <a:pt x="1338" y="3797"/>
                    </a:cubicBezTo>
                    <a:cubicBezTo>
                      <a:pt x="1634" y="3960"/>
                      <a:pt x="1960" y="4038"/>
                      <a:pt x="2285" y="4038"/>
                    </a:cubicBezTo>
                    <a:cubicBezTo>
                      <a:pt x="2994" y="4038"/>
                      <a:pt x="3699" y="3664"/>
                      <a:pt x="4074" y="2977"/>
                    </a:cubicBezTo>
                    <a:cubicBezTo>
                      <a:pt x="4591" y="2034"/>
                      <a:pt x="4256" y="788"/>
                      <a:pt x="3284" y="241"/>
                    </a:cubicBezTo>
                    <a:cubicBezTo>
                      <a:pt x="2968" y="79"/>
                      <a:pt x="2629" y="0"/>
                      <a:pt x="2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76"/>
              <p:cNvSpPr/>
              <p:nvPr/>
            </p:nvSpPr>
            <p:spPr>
              <a:xfrm>
                <a:off x="5340030" y="4221570"/>
                <a:ext cx="93078" cy="81536"/>
              </a:xfrm>
              <a:custGeom>
                <a:avLst/>
                <a:gdLst/>
                <a:ahLst/>
                <a:cxnLst/>
                <a:rect l="l" t="t" r="r" b="b"/>
                <a:pathLst>
                  <a:path w="4895" h="4288" extrusionOk="0">
                    <a:moveTo>
                      <a:pt x="2475" y="265"/>
                    </a:moveTo>
                    <a:cubicBezTo>
                      <a:pt x="2782" y="265"/>
                      <a:pt x="3091" y="336"/>
                      <a:pt x="3374" y="487"/>
                    </a:cubicBezTo>
                    <a:cubicBezTo>
                      <a:pt x="4317" y="1035"/>
                      <a:pt x="4621" y="2159"/>
                      <a:pt x="4134" y="3071"/>
                    </a:cubicBezTo>
                    <a:cubicBezTo>
                      <a:pt x="3761" y="3714"/>
                      <a:pt x="3118" y="4060"/>
                      <a:pt x="2458" y="4060"/>
                    </a:cubicBezTo>
                    <a:cubicBezTo>
                      <a:pt x="2151" y="4060"/>
                      <a:pt x="1840" y="3985"/>
                      <a:pt x="1551" y="3831"/>
                    </a:cubicBezTo>
                    <a:cubicBezTo>
                      <a:pt x="608" y="3314"/>
                      <a:pt x="304" y="2159"/>
                      <a:pt x="791" y="1247"/>
                    </a:cubicBezTo>
                    <a:cubicBezTo>
                      <a:pt x="1126" y="619"/>
                      <a:pt x="1794" y="265"/>
                      <a:pt x="2475" y="265"/>
                    </a:cubicBezTo>
                    <a:close/>
                    <a:moveTo>
                      <a:pt x="2440" y="1"/>
                    </a:moveTo>
                    <a:cubicBezTo>
                      <a:pt x="1681" y="1"/>
                      <a:pt x="939" y="394"/>
                      <a:pt x="548" y="1095"/>
                    </a:cubicBezTo>
                    <a:cubicBezTo>
                      <a:pt x="0" y="2129"/>
                      <a:pt x="365" y="3466"/>
                      <a:pt x="1399" y="4013"/>
                    </a:cubicBezTo>
                    <a:cubicBezTo>
                      <a:pt x="1731" y="4199"/>
                      <a:pt x="2094" y="4287"/>
                      <a:pt x="2453" y="4287"/>
                    </a:cubicBezTo>
                    <a:cubicBezTo>
                      <a:pt x="3210" y="4287"/>
                      <a:pt x="3945" y="3894"/>
                      <a:pt x="4317" y="3193"/>
                    </a:cubicBezTo>
                    <a:cubicBezTo>
                      <a:pt x="4894" y="2159"/>
                      <a:pt x="4529" y="822"/>
                      <a:pt x="3496" y="275"/>
                    </a:cubicBezTo>
                    <a:cubicBezTo>
                      <a:pt x="3164" y="89"/>
                      <a:pt x="2800" y="1"/>
                      <a:pt x="24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76"/>
              <p:cNvSpPr/>
              <p:nvPr/>
            </p:nvSpPr>
            <p:spPr>
              <a:xfrm>
                <a:off x="5319227" y="4329085"/>
                <a:ext cx="20821" cy="6389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336" extrusionOk="0">
                    <a:moveTo>
                      <a:pt x="1094" y="1"/>
                    </a:moveTo>
                    <a:lnTo>
                      <a:pt x="0" y="335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76"/>
              <p:cNvSpPr/>
              <p:nvPr/>
            </p:nvSpPr>
            <p:spPr>
              <a:xfrm>
                <a:off x="5316336" y="4326556"/>
                <a:ext cx="26013" cy="11447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602" extrusionOk="0">
                    <a:moveTo>
                      <a:pt x="1265" y="1"/>
                    </a:moveTo>
                    <a:cubicBezTo>
                      <a:pt x="1248" y="1"/>
                      <a:pt x="1231" y="5"/>
                      <a:pt x="1216" y="12"/>
                    </a:cubicBezTo>
                    <a:lnTo>
                      <a:pt x="91" y="377"/>
                    </a:lnTo>
                    <a:cubicBezTo>
                      <a:pt x="31" y="377"/>
                      <a:pt x="0" y="438"/>
                      <a:pt x="31" y="529"/>
                    </a:cubicBezTo>
                    <a:cubicBezTo>
                      <a:pt x="31" y="573"/>
                      <a:pt x="63" y="602"/>
                      <a:pt x="116" y="602"/>
                    </a:cubicBezTo>
                    <a:cubicBezTo>
                      <a:pt x="136" y="602"/>
                      <a:pt x="158" y="598"/>
                      <a:pt x="183" y="590"/>
                    </a:cubicBezTo>
                    <a:lnTo>
                      <a:pt x="1277" y="255"/>
                    </a:lnTo>
                    <a:cubicBezTo>
                      <a:pt x="1307" y="225"/>
                      <a:pt x="1368" y="225"/>
                      <a:pt x="1368" y="164"/>
                    </a:cubicBezTo>
                    <a:lnTo>
                      <a:pt x="1368" y="103"/>
                    </a:lnTo>
                    <a:cubicBezTo>
                      <a:pt x="1368" y="35"/>
                      <a:pt x="1317" y="1"/>
                      <a:pt x="1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76"/>
              <p:cNvSpPr/>
              <p:nvPr/>
            </p:nvSpPr>
            <p:spPr>
              <a:xfrm>
                <a:off x="5312286" y="4313492"/>
                <a:ext cx="25442" cy="348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83" extrusionOk="0">
                    <a:moveTo>
                      <a:pt x="1338" y="0"/>
                    </a:moveTo>
                    <a:lnTo>
                      <a:pt x="0" y="182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76"/>
              <p:cNvSpPr/>
              <p:nvPr/>
            </p:nvSpPr>
            <p:spPr>
              <a:xfrm>
                <a:off x="5311126" y="4311172"/>
                <a:ext cx="29492" cy="869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457" extrusionOk="0">
                    <a:moveTo>
                      <a:pt x="1399" y="0"/>
                    </a:moveTo>
                    <a:lnTo>
                      <a:pt x="92" y="183"/>
                    </a:lnTo>
                    <a:cubicBezTo>
                      <a:pt x="31" y="183"/>
                      <a:pt x="1" y="274"/>
                      <a:pt x="1" y="335"/>
                    </a:cubicBezTo>
                    <a:cubicBezTo>
                      <a:pt x="1" y="396"/>
                      <a:pt x="61" y="456"/>
                      <a:pt x="153" y="456"/>
                    </a:cubicBezTo>
                    <a:lnTo>
                      <a:pt x="1429" y="274"/>
                    </a:lnTo>
                    <a:cubicBezTo>
                      <a:pt x="1460" y="274"/>
                      <a:pt x="1520" y="213"/>
                      <a:pt x="1520" y="183"/>
                    </a:cubicBezTo>
                    <a:cubicBezTo>
                      <a:pt x="1520" y="152"/>
                      <a:pt x="1520" y="122"/>
                      <a:pt x="1551" y="122"/>
                    </a:cubicBezTo>
                    <a:cubicBezTo>
                      <a:pt x="1551" y="31"/>
                      <a:pt x="1460" y="0"/>
                      <a:pt x="1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76"/>
              <p:cNvSpPr/>
              <p:nvPr/>
            </p:nvSpPr>
            <p:spPr>
              <a:xfrm>
                <a:off x="5312286" y="4294419"/>
                <a:ext cx="23712" cy="0"/>
              </a:xfrm>
              <a:custGeom>
                <a:avLst/>
                <a:gdLst/>
                <a:ahLst/>
                <a:cxnLst/>
                <a:rect l="l" t="t" r="r" b="b"/>
                <a:pathLst>
                  <a:path w="1247" extrusionOk="0">
                    <a:moveTo>
                      <a:pt x="1247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76"/>
              <p:cNvSpPr/>
              <p:nvPr/>
            </p:nvSpPr>
            <p:spPr>
              <a:xfrm>
                <a:off x="5309395" y="4293259"/>
                <a:ext cx="30063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213" extrusionOk="0">
                    <a:moveTo>
                      <a:pt x="122" y="0"/>
                    </a:moveTo>
                    <a:cubicBezTo>
                      <a:pt x="61" y="0"/>
                      <a:pt x="0" y="31"/>
                      <a:pt x="0" y="91"/>
                    </a:cubicBezTo>
                    <a:cubicBezTo>
                      <a:pt x="0" y="183"/>
                      <a:pt x="61" y="213"/>
                      <a:pt x="122" y="213"/>
                    </a:cubicBezTo>
                    <a:lnTo>
                      <a:pt x="1429" y="213"/>
                    </a:lnTo>
                    <a:cubicBezTo>
                      <a:pt x="1459" y="213"/>
                      <a:pt x="1490" y="183"/>
                      <a:pt x="1520" y="152"/>
                    </a:cubicBezTo>
                    <a:cubicBezTo>
                      <a:pt x="1581" y="91"/>
                      <a:pt x="1581" y="91"/>
                      <a:pt x="1520" y="91"/>
                    </a:cubicBezTo>
                    <a:cubicBezTo>
                      <a:pt x="1520" y="31"/>
                      <a:pt x="149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76"/>
              <p:cNvSpPr/>
              <p:nvPr/>
            </p:nvSpPr>
            <p:spPr>
              <a:xfrm>
                <a:off x="5314587" y="4271296"/>
                <a:ext cx="24872" cy="348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83" extrusionOk="0">
                    <a:moveTo>
                      <a:pt x="1308" y="183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76"/>
              <p:cNvSpPr/>
              <p:nvPr/>
            </p:nvSpPr>
            <p:spPr>
              <a:xfrm>
                <a:off x="5312286" y="4268976"/>
                <a:ext cx="30063" cy="869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57" extrusionOk="0">
                    <a:moveTo>
                      <a:pt x="152" y="1"/>
                    </a:moveTo>
                    <a:cubicBezTo>
                      <a:pt x="92" y="1"/>
                      <a:pt x="0" y="61"/>
                      <a:pt x="0" y="122"/>
                    </a:cubicBezTo>
                    <a:cubicBezTo>
                      <a:pt x="0" y="213"/>
                      <a:pt x="61" y="274"/>
                      <a:pt x="122" y="274"/>
                    </a:cubicBezTo>
                    <a:lnTo>
                      <a:pt x="1429" y="457"/>
                    </a:lnTo>
                    <a:cubicBezTo>
                      <a:pt x="1459" y="457"/>
                      <a:pt x="1490" y="426"/>
                      <a:pt x="1520" y="396"/>
                    </a:cubicBezTo>
                    <a:cubicBezTo>
                      <a:pt x="1520" y="365"/>
                      <a:pt x="1520" y="365"/>
                      <a:pt x="1581" y="365"/>
                    </a:cubicBezTo>
                    <a:cubicBezTo>
                      <a:pt x="1581" y="274"/>
                      <a:pt x="1520" y="213"/>
                      <a:pt x="1459" y="213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76"/>
              <p:cNvSpPr/>
              <p:nvPr/>
            </p:nvSpPr>
            <p:spPr>
              <a:xfrm>
                <a:off x="5319227" y="4249333"/>
                <a:ext cx="24872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426" extrusionOk="0">
                    <a:moveTo>
                      <a:pt x="1307" y="426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76"/>
              <p:cNvSpPr/>
              <p:nvPr/>
            </p:nvSpPr>
            <p:spPr>
              <a:xfrm>
                <a:off x="5316336" y="4247944"/>
                <a:ext cx="30652" cy="12379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651" extrusionOk="0">
                    <a:moveTo>
                      <a:pt x="125" y="1"/>
                    </a:moveTo>
                    <a:cubicBezTo>
                      <a:pt x="76" y="1"/>
                      <a:pt x="53" y="35"/>
                      <a:pt x="31" y="104"/>
                    </a:cubicBezTo>
                    <a:cubicBezTo>
                      <a:pt x="0" y="164"/>
                      <a:pt x="31" y="195"/>
                      <a:pt x="91" y="225"/>
                    </a:cubicBezTo>
                    <a:lnTo>
                      <a:pt x="1429" y="651"/>
                    </a:lnTo>
                    <a:cubicBezTo>
                      <a:pt x="1520" y="651"/>
                      <a:pt x="1550" y="620"/>
                      <a:pt x="1581" y="590"/>
                    </a:cubicBezTo>
                    <a:cubicBezTo>
                      <a:pt x="1611" y="499"/>
                      <a:pt x="1581" y="438"/>
                      <a:pt x="1520" y="438"/>
                    </a:cubicBezTo>
                    <a:lnTo>
                      <a:pt x="183" y="12"/>
                    </a:lnTo>
                    <a:cubicBezTo>
                      <a:pt x="160" y="5"/>
                      <a:pt x="14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76"/>
              <p:cNvSpPr/>
              <p:nvPr/>
            </p:nvSpPr>
            <p:spPr>
              <a:xfrm>
                <a:off x="5412861" y="4164940"/>
                <a:ext cx="5800" cy="2141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26" extrusionOk="0">
                    <a:moveTo>
                      <a:pt x="304" y="1125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76"/>
              <p:cNvSpPr/>
              <p:nvPr/>
            </p:nvSpPr>
            <p:spPr>
              <a:xfrm>
                <a:off x="5410541" y="4163780"/>
                <a:ext cx="10420" cy="25442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38" extrusionOk="0">
                    <a:moveTo>
                      <a:pt x="92" y="1"/>
                    </a:moveTo>
                    <a:cubicBezTo>
                      <a:pt x="61" y="1"/>
                      <a:pt x="1" y="61"/>
                      <a:pt x="1" y="153"/>
                    </a:cubicBezTo>
                    <a:lnTo>
                      <a:pt x="305" y="1247"/>
                    </a:lnTo>
                    <a:cubicBezTo>
                      <a:pt x="305" y="1277"/>
                      <a:pt x="396" y="1338"/>
                      <a:pt x="457" y="1338"/>
                    </a:cubicBezTo>
                    <a:cubicBezTo>
                      <a:pt x="517" y="1277"/>
                      <a:pt x="548" y="1277"/>
                      <a:pt x="548" y="1247"/>
                    </a:cubicBezTo>
                    <a:lnTo>
                      <a:pt x="548" y="1186"/>
                    </a:lnTo>
                    <a:lnTo>
                      <a:pt x="244" y="61"/>
                    </a:lnTo>
                    <a:cubicBezTo>
                      <a:pt x="244" y="31"/>
                      <a:pt x="153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76"/>
              <p:cNvSpPr/>
              <p:nvPr/>
            </p:nvSpPr>
            <p:spPr>
              <a:xfrm>
                <a:off x="5393788" y="4169561"/>
                <a:ext cx="10420" cy="23141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17" extrusionOk="0">
                    <a:moveTo>
                      <a:pt x="547" y="1216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76"/>
              <p:cNvSpPr/>
              <p:nvPr/>
            </p:nvSpPr>
            <p:spPr>
              <a:xfrm>
                <a:off x="5391468" y="4167032"/>
                <a:ext cx="15041" cy="28199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483" extrusionOk="0">
                    <a:moveTo>
                      <a:pt x="154" y="1"/>
                    </a:moveTo>
                    <a:cubicBezTo>
                      <a:pt x="135" y="1"/>
                      <a:pt x="115" y="4"/>
                      <a:pt x="92" y="12"/>
                    </a:cubicBezTo>
                    <a:cubicBezTo>
                      <a:pt x="31" y="12"/>
                      <a:pt x="1" y="103"/>
                      <a:pt x="31" y="164"/>
                    </a:cubicBezTo>
                    <a:lnTo>
                      <a:pt x="548" y="1380"/>
                    </a:lnTo>
                    <a:cubicBezTo>
                      <a:pt x="548" y="1448"/>
                      <a:pt x="599" y="1482"/>
                      <a:pt x="650" y="1482"/>
                    </a:cubicBezTo>
                    <a:cubicBezTo>
                      <a:pt x="667" y="1482"/>
                      <a:pt x="685" y="1479"/>
                      <a:pt x="700" y="1471"/>
                    </a:cubicBezTo>
                    <a:cubicBezTo>
                      <a:pt x="761" y="1471"/>
                      <a:pt x="791" y="1471"/>
                      <a:pt x="791" y="1410"/>
                    </a:cubicBezTo>
                    <a:lnTo>
                      <a:pt x="791" y="1319"/>
                    </a:lnTo>
                    <a:lnTo>
                      <a:pt x="244" y="103"/>
                    </a:lnTo>
                    <a:cubicBezTo>
                      <a:pt x="244" y="35"/>
                      <a:pt x="210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76"/>
              <p:cNvSpPr/>
              <p:nvPr/>
            </p:nvSpPr>
            <p:spPr>
              <a:xfrm>
                <a:off x="5374715" y="4181123"/>
                <a:ext cx="12721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095" extrusionOk="0">
                    <a:moveTo>
                      <a:pt x="669" y="1095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76"/>
              <p:cNvSpPr/>
              <p:nvPr/>
            </p:nvSpPr>
            <p:spPr>
              <a:xfrm>
                <a:off x="5371825" y="4177985"/>
                <a:ext cx="18502" cy="25917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363" extrusionOk="0">
                    <a:moveTo>
                      <a:pt x="134" y="1"/>
                    </a:moveTo>
                    <a:cubicBezTo>
                      <a:pt x="112" y="1"/>
                      <a:pt x="88" y="5"/>
                      <a:pt x="61" y="13"/>
                    </a:cubicBezTo>
                    <a:cubicBezTo>
                      <a:pt x="31" y="44"/>
                      <a:pt x="0" y="135"/>
                      <a:pt x="31" y="196"/>
                    </a:cubicBezTo>
                    <a:lnTo>
                      <a:pt x="730" y="1290"/>
                    </a:lnTo>
                    <a:cubicBezTo>
                      <a:pt x="752" y="1335"/>
                      <a:pt x="790" y="1363"/>
                      <a:pt x="845" y="1363"/>
                    </a:cubicBezTo>
                    <a:cubicBezTo>
                      <a:pt x="865" y="1363"/>
                      <a:pt x="888" y="1359"/>
                      <a:pt x="912" y="1351"/>
                    </a:cubicBezTo>
                    <a:lnTo>
                      <a:pt x="942" y="1290"/>
                    </a:lnTo>
                    <a:cubicBezTo>
                      <a:pt x="973" y="1260"/>
                      <a:pt x="973" y="1229"/>
                      <a:pt x="942" y="1138"/>
                    </a:cubicBezTo>
                    <a:lnTo>
                      <a:pt x="274" y="44"/>
                    </a:lnTo>
                    <a:cubicBezTo>
                      <a:pt x="231" y="22"/>
                      <a:pt x="188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76"/>
              <p:cNvSpPr/>
              <p:nvPr/>
            </p:nvSpPr>
            <p:spPr>
              <a:xfrm>
                <a:off x="5356213" y="4195575"/>
                <a:ext cx="16201" cy="18521"/>
              </a:xfrm>
              <a:custGeom>
                <a:avLst/>
                <a:gdLst/>
                <a:ahLst/>
                <a:cxnLst/>
                <a:rect l="l" t="t" r="r" b="b"/>
                <a:pathLst>
                  <a:path w="852" h="974" extrusionOk="0">
                    <a:moveTo>
                      <a:pt x="852" y="973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76"/>
              <p:cNvSpPr/>
              <p:nvPr/>
            </p:nvSpPr>
            <p:spPr>
              <a:xfrm>
                <a:off x="5353322" y="4193407"/>
                <a:ext cx="21981" cy="23369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29" extrusionOk="0">
                    <a:moveTo>
                      <a:pt x="152" y="0"/>
                    </a:moveTo>
                    <a:cubicBezTo>
                      <a:pt x="114" y="0"/>
                      <a:pt x="76" y="8"/>
                      <a:pt x="61" y="23"/>
                    </a:cubicBezTo>
                    <a:cubicBezTo>
                      <a:pt x="1" y="84"/>
                      <a:pt x="1" y="175"/>
                      <a:pt x="61" y="236"/>
                    </a:cubicBezTo>
                    <a:lnTo>
                      <a:pt x="882" y="1209"/>
                    </a:lnTo>
                    <a:cubicBezTo>
                      <a:pt x="920" y="1221"/>
                      <a:pt x="952" y="1229"/>
                      <a:pt x="984" y="1229"/>
                    </a:cubicBezTo>
                    <a:cubicBezTo>
                      <a:pt x="1029" y="1229"/>
                      <a:pt x="1072" y="1214"/>
                      <a:pt x="1125" y="1178"/>
                    </a:cubicBezTo>
                    <a:cubicBezTo>
                      <a:pt x="1156" y="1148"/>
                      <a:pt x="1125" y="1057"/>
                      <a:pt x="1095" y="1026"/>
                    </a:cubicBezTo>
                    <a:lnTo>
                      <a:pt x="244" y="23"/>
                    </a:lnTo>
                    <a:cubicBezTo>
                      <a:pt x="228" y="8"/>
                      <a:pt x="190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76"/>
              <p:cNvSpPr/>
              <p:nvPr/>
            </p:nvSpPr>
            <p:spPr>
              <a:xfrm>
                <a:off x="5340601" y="4210597"/>
                <a:ext cx="20251" cy="17361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13" extrusionOk="0">
                    <a:moveTo>
                      <a:pt x="1065" y="913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76"/>
              <p:cNvSpPr/>
              <p:nvPr/>
            </p:nvSpPr>
            <p:spPr>
              <a:xfrm>
                <a:off x="5337710" y="4207612"/>
                <a:ext cx="26032" cy="22419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179" extrusionOk="0">
                    <a:moveTo>
                      <a:pt x="175" y="1"/>
                    </a:moveTo>
                    <a:cubicBezTo>
                      <a:pt x="137" y="1"/>
                      <a:pt x="110" y="19"/>
                      <a:pt x="92" y="36"/>
                    </a:cubicBezTo>
                    <a:cubicBezTo>
                      <a:pt x="1" y="127"/>
                      <a:pt x="31" y="188"/>
                      <a:pt x="92" y="249"/>
                    </a:cubicBezTo>
                    <a:lnTo>
                      <a:pt x="1156" y="1161"/>
                    </a:lnTo>
                    <a:cubicBezTo>
                      <a:pt x="1167" y="1172"/>
                      <a:pt x="1182" y="1179"/>
                      <a:pt x="1201" y="1179"/>
                    </a:cubicBezTo>
                    <a:cubicBezTo>
                      <a:pt x="1235" y="1179"/>
                      <a:pt x="1280" y="1158"/>
                      <a:pt x="1338" y="1100"/>
                    </a:cubicBezTo>
                    <a:cubicBezTo>
                      <a:pt x="1369" y="1070"/>
                      <a:pt x="1338" y="1009"/>
                      <a:pt x="1338" y="948"/>
                    </a:cubicBezTo>
                    <a:lnTo>
                      <a:pt x="274" y="36"/>
                    </a:lnTo>
                    <a:cubicBezTo>
                      <a:pt x="236" y="10"/>
                      <a:pt x="203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76"/>
              <p:cNvSpPr/>
              <p:nvPr/>
            </p:nvSpPr>
            <p:spPr>
              <a:xfrm>
                <a:off x="5327308" y="4230260"/>
                <a:ext cx="23141" cy="12721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669" extrusionOk="0">
                    <a:moveTo>
                      <a:pt x="1217" y="669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76"/>
              <p:cNvSpPr/>
              <p:nvPr/>
            </p:nvSpPr>
            <p:spPr>
              <a:xfrm>
                <a:off x="5323848" y="4226989"/>
                <a:ext cx="30063" cy="18102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952" extrusionOk="0">
                    <a:moveTo>
                      <a:pt x="146" y="0"/>
                    </a:moveTo>
                    <a:cubicBezTo>
                      <a:pt x="107" y="0"/>
                      <a:pt x="79" y="15"/>
                      <a:pt x="61" y="51"/>
                    </a:cubicBezTo>
                    <a:cubicBezTo>
                      <a:pt x="0" y="142"/>
                      <a:pt x="0" y="202"/>
                      <a:pt x="92" y="233"/>
                    </a:cubicBezTo>
                    <a:lnTo>
                      <a:pt x="1338" y="932"/>
                    </a:lnTo>
                    <a:cubicBezTo>
                      <a:pt x="1376" y="945"/>
                      <a:pt x="1408" y="952"/>
                      <a:pt x="1435" y="952"/>
                    </a:cubicBezTo>
                    <a:cubicBezTo>
                      <a:pt x="1474" y="952"/>
                      <a:pt x="1502" y="937"/>
                      <a:pt x="1520" y="902"/>
                    </a:cubicBezTo>
                    <a:cubicBezTo>
                      <a:pt x="1581" y="841"/>
                      <a:pt x="1581" y="780"/>
                      <a:pt x="1490" y="689"/>
                    </a:cubicBezTo>
                    <a:lnTo>
                      <a:pt x="243" y="20"/>
                    </a:lnTo>
                    <a:cubicBezTo>
                      <a:pt x="206" y="8"/>
                      <a:pt x="173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76"/>
              <p:cNvSpPr/>
              <p:nvPr/>
            </p:nvSpPr>
            <p:spPr>
              <a:xfrm>
                <a:off x="5534240" y="4614627"/>
                <a:ext cx="92489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305" extrusionOk="0">
                    <a:moveTo>
                      <a:pt x="4712" y="0"/>
                    </a:moveTo>
                    <a:lnTo>
                      <a:pt x="122" y="61"/>
                    </a:lnTo>
                    <a:cubicBezTo>
                      <a:pt x="31" y="61"/>
                      <a:pt x="0" y="122"/>
                      <a:pt x="0" y="183"/>
                    </a:cubicBezTo>
                    <a:cubicBezTo>
                      <a:pt x="0" y="274"/>
                      <a:pt x="31" y="304"/>
                      <a:pt x="122" y="304"/>
                    </a:cubicBezTo>
                    <a:lnTo>
                      <a:pt x="4712" y="213"/>
                    </a:lnTo>
                    <a:cubicBezTo>
                      <a:pt x="4742" y="213"/>
                      <a:pt x="4772" y="183"/>
                      <a:pt x="4833" y="152"/>
                    </a:cubicBezTo>
                    <a:cubicBezTo>
                      <a:pt x="4864" y="152"/>
                      <a:pt x="4864" y="122"/>
                      <a:pt x="4833" y="122"/>
                    </a:cubicBezTo>
                    <a:cubicBezTo>
                      <a:pt x="4833" y="31"/>
                      <a:pt x="4803" y="0"/>
                      <a:pt x="4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76"/>
              <p:cNvSpPr/>
              <p:nvPr/>
            </p:nvSpPr>
            <p:spPr>
              <a:xfrm>
                <a:off x="5507066" y="4599015"/>
                <a:ext cx="91348" cy="637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335" extrusionOk="0">
                    <a:moveTo>
                      <a:pt x="4712" y="0"/>
                    </a:moveTo>
                    <a:lnTo>
                      <a:pt x="92" y="92"/>
                    </a:lnTo>
                    <a:cubicBezTo>
                      <a:pt x="31" y="92"/>
                      <a:pt x="1" y="122"/>
                      <a:pt x="1" y="213"/>
                    </a:cubicBezTo>
                    <a:cubicBezTo>
                      <a:pt x="1" y="274"/>
                      <a:pt x="31" y="335"/>
                      <a:pt x="92" y="335"/>
                    </a:cubicBezTo>
                    <a:lnTo>
                      <a:pt x="4712" y="244"/>
                    </a:lnTo>
                    <a:cubicBezTo>
                      <a:pt x="4742" y="244"/>
                      <a:pt x="4773" y="213"/>
                      <a:pt x="4803" y="183"/>
                    </a:cubicBezTo>
                    <a:lnTo>
                      <a:pt x="4803" y="122"/>
                    </a:lnTo>
                    <a:cubicBezTo>
                      <a:pt x="4803" y="61"/>
                      <a:pt x="4773" y="0"/>
                      <a:pt x="4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76"/>
              <p:cNvSpPr/>
              <p:nvPr/>
            </p:nvSpPr>
            <p:spPr>
              <a:xfrm>
                <a:off x="5098414" y="4401345"/>
                <a:ext cx="163016" cy="139874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7356" extrusionOk="0">
                    <a:moveTo>
                      <a:pt x="5807" y="0"/>
                    </a:moveTo>
                    <a:lnTo>
                      <a:pt x="5807" y="0"/>
                    </a:lnTo>
                    <a:cubicBezTo>
                      <a:pt x="5040" y="1869"/>
                      <a:pt x="3803" y="2485"/>
                      <a:pt x="2484" y="2485"/>
                    </a:cubicBezTo>
                    <a:cubicBezTo>
                      <a:pt x="1657" y="2485"/>
                      <a:pt x="797" y="2243"/>
                      <a:pt x="1" y="1915"/>
                    </a:cubicBezTo>
                    <a:lnTo>
                      <a:pt x="1" y="1915"/>
                    </a:lnTo>
                    <a:cubicBezTo>
                      <a:pt x="3284" y="3283"/>
                      <a:pt x="3740" y="4985"/>
                      <a:pt x="2737" y="7356"/>
                    </a:cubicBezTo>
                    <a:cubicBezTo>
                      <a:pt x="3522" y="5522"/>
                      <a:pt x="4769" y="4921"/>
                      <a:pt x="6093" y="4921"/>
                    </a:cubicBezTo>
                    <a:cubicBezTo>
                      <a:pt x="6920" y="4921"/>
                      <a:pt x="7778" y="5156"/>
                      <a:pt x="8573" y="5471"/>
                    </a:cubicBezTo>
                    <a:cubicBezTo>
                      <a:pt x="5047" y="4012"/>
                      <a:pt x="4986" y="2037"/>
                      <a:pt x="58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76"/>
              <p:cNvSpPr/>
              <p:nvPr/>
            </p:nvSpPr>
            <p:spPr>
              <a:xfrm>
                <a:off x="5902425" y="4589754"/>
                <a:ext cx="49724" cy="107054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630" extrusionOk="0">
                    <a:moveTo>
                      <a:pt x="1559" y="1"/>
                    </a:moveTo>
                    <a:cubicBezTo>
                      <a:pt x="958" y="1"/>
                      <a:pt x="333" y="1205"/>
                      <a:pt x="152" y="2706"/>
                    </a:cubicBezTo>
                    <a:cubicBezTo>
                      <a:pt x="0" y="4257"/>
                      <a:pt x="396" y="5594"/>
                      <a:pt x="1034" y="5624"/>
                    </a:cubicBezTo>
                    <a:cubicBezTo>
                      <a:pt x="1056" y="5628"/>
                      <a:pt x="1079" y="5629"/>
                      <a:pt x="1101" y="5629"/>
                    </a:cubicBezTo>
                    <a:cubicBezTo>
                      <a:pt x="1715" y="5629"/>
                      <a:pt x="2285" y="4445"/>
                      <a:pt x="2432" y="2950"/>
                    </a:cubicBezTo>
                    <a:cubicBezTo>
                      <a:pt x="2614" y="1369"/>
                      <a:pt x="2219" y="92"/>
                      <a:pt x="1581" y="1"/>
                    </a:cubicBezTo>
                    <a:cubicBezTo>
                      <a:pt x="1574" y="1"/>
                      <a:pt x="1566" y="1"/>
                      <a:pt x="15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76"/>
              <p:cNvSpPr/>
              <p:nvPr/>
            </p:nvSpPr>
            <p:spPr>
              <a:xfrm>
                <a:off x="5909937" y="4509964"/>
                <a:ext cx="49154" cy="107016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8" extrusionOk="0">
                    <a:moveTo>
                      <a:pt x="1507" y="0"/>
                    </a:moveTo>
                    <a:cubicBezTo>
                      <a:pt x="912" y="0"/>
                      <a:pt x="301" y="1194"/>
                      <a:pt x="153" y="2677"/>
                    </a:cubicBezTo>
                    <a:cubicBezTo>
                      <a:pt x="1" y="4258"/>
                      <a:pt x="365" y="5565"/>
                      <a:pt x="1034" y="5626"/>
                    </a:cubicBezTo>
                    <a:cubicBezTo>
                      <a:pt x="1049" y="5627"/>
                      <a:pt x="1065" y="5628"/>
                      <a:pt x="1080" y="5628"/>
                    </a:cubicBezTo>
                    <a:cubicBezTo>
                      <a:pt x="1701" y="5628"/>
                      <a:pt x="2284" y="4433"/>
                      <a:pt x="2432" y="2921"/>
                    </a:cubicBezTo>
                    <a:cubicBezTo>
                      <a:pt x="2584" y="1370"/>
                      <a:pt x="2219" y="63"/>
                      <a:pt x="1551" y="3"/>
                    </a:cubicBezTo>
                    <a:cubicBezTo>
                      <a:pt x="1536" y="1"/>
                      <a:pt x="1522" y="0"/>
                      <a:pt x="1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76"/>
              <p:cNvSpPr/>
              <p:nvPr/>
            </p:nvSpPr>
            <p:spPr>
              <a:xfrm>
                <a:off x="5913398" y="4590210"/>
                <a:ext cx="87887" cy="87564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4605" extrusionOk="0">
                    <a:moveTo>
                      <a:pt x="897" y="1"/>
                    </a:moveTo>
                    <a:cubicBezTo>
                      <a:pt x="746" y="1"/>
                      <a:pt x="617" y="42"/>
                      <a:pt x="518" y="129"/>
                    </a:cubicBezTo>
                    <a:cubicBezTo>
                      <a:pt x="1" y="555"/>
                      <a:pt x="426" y="1862"/>
                      <a:pt x="1430" y="3017"/>
                    </a:cubicBezTo>
                    <a:cubicBezTo>
                      <a:pt x="2227" y="3983"/>
                      <a:pt x="3140" y="4604"/>
                      <a:pt x="3725" y="4604"/>
                    </a:cubicBezTo>
                    <a:cubicBezTo>
                      <a:pt x="3876" y="4604"/>
                      <a:pt x="4005" y="4563"/>
                      <a:pt x="4104" y="4476"/>
                    </a:cubicBezTo>
                    <a:cubicBezTo>
                      <a:pt x="4621" y="4081"/>
                      <a:pt x="4196" y="2774"/>
                      <a:pt x="3192" y="1588"/>
                    </a:cubicBezTo>
                    <a:cubicBezTo>
                      <a:pt x="2395" y="621"/>
                      <a:pt x="1482" y="1"/>
                      <a:pt x="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76"/>
              <p:cNvSpPr/>
              <p:nvPr/>
            </p:nvSpPr>
            <p:spPr>
              <a:xfrm>
                <a:off x="5862549" y="4528941"/>
                <a:ext cx="87279" cy="87336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4593" extrusionOk="0">
                    <a:moveTo>
                      <a:pt x="866" y="1"/>
                    </a:moveTo>
                    <a:cubicBezTo>
                      <a:pt x="715" y="1"/>
                      <a:pt x="586" y="42"/>
                      <a:pt x="486" y="129"/>
                    </a:cubicBezTo>
                    <a:cubicBezTo>
                      <a:pt x="0" y="555"/>
                      <a:pt x="395" y="1831"/>
                      <a:pt x="1398" y="3017"/>
                    </a:cubicBezTo>
                    <a:cubicBezTo>
                      <a:pt x="2225" y="3989"/>
                      <a:pt x="3130" y="4592"/>
                      <a:pt x="3723" y="4592"/>
                    </a:cubicBezTo>
                    <a:cubicBezTo>
                      <a:pt x="3871" y="4592"/>
                      <a:pt x="4000" y="4555"/>
                      <a:pt x="4104" y="4476"/>
                    </a:cubicBezTo>
                    <a:cubicBezTo>
                      <a:pt x="4590" y="4081"/>
                      <a:pt x="4164" y="2743"/>
                      <a:pt x="3192" y="1588"/>
                    </a:cubicBezTo>
                    <a:cubicBezTo>
                      <a:pt x="2370" y="622"/>
                      <a:pt x="1452" y="1"/>
                      <a:pt x="8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76"/>
              <p:cNvSpPr/>
              <p:nvPr/>
            </p:nvSpPr>
            <p:spPr>
              <a:xfrm>
                <a:off x="5851558" y="4591123"/>
                <a:ext cx="98270" cy="76478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2" extrusionOk="0">
                    <a:moveTo>
                      <a:pt x="4199" y="1"/>
                    </a:moveTo>
                    <a:cubicBezTo>
                      <a:pt x="3602" y="1"/>
                      <a:pt x="2705" y="417"/>
                      <a:pt x="1855" y="1115"/>
                    </a:cubicBezTo>
                    <a:cubicBezTo>
                      <a:pt x="639" y="2148"/>
                      <a:pt x="1" y="3333"/>
                      <a:pt x="426" y="3820"/>
                    </a:cubicBezTo>
                    <a:cubicBezTo>
                      <a:pt x="529" y="3957"/>
                      <a:pt x="710" y="4022"/>
                      <a:pt x="943" y="4022"/>
                    </a:cubicBezTo>
                    <a:cubicBezTo>
                      <a:pt x="1535" y="4022"/>
                      <a:pt x="2463" y="3606"/>
                      <a:pt x="3314" y="2908"/>
                    </a:cubicBezTo>
                    <a:cubicBezTo>
                      <a:pt x="4530" y="1874"/>
                      <a:pt x="5168" y="689"/>
                      <a:pt x="4742" y="203"/>
                    </a:cubicBezTo>
                    <a:cubicBezTo>
                      <a:pt x="4622" y="65"/>
                      <a:pt x="4434" y="1"/>
                      <a:pt x="4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76"/>
              <p:cNvSpPr/>
              <p:nvPr/>
            </p:nvSpPr>
            <p:spPr>
              <a:xfrm>
                <a:off x="5912827" y="4539685"/>
                <a:ext cx="98270" cy="76573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7" extrusionOk="0">
                    <a:moveTo>
                      <a:pt x="4225" y="0"/>
                    </a:moveTo>
                    <a:cubicBezTo>
                      <a:pt x="3634" y="0"/>
                      <a:pt x="2705" y="417"/>
                      <a:pt x="1855" y="1114"/>
                    </a:cubicBezTo>
                    <a:cubicBezTo>
                      <a:pt x="639" y="2148"/>
                      <a:pt x="1" y="3333"/>
                      <a:pt x="426" y="3820"/>
                    </a:cubicBezTo>
                    <a:cubicBezTo>
                      <a:pt x="531" y="3960"/>
                      <a:pt x="718" y="4027"/>
                      <a:pt x="958" y="4027"/>
                    </a:cubicBezTo>
                    <a:cubicBezTo>
                      <a:pt x="1551" y="4027"/>
                      <a:pt x="2471" y="3621"/>
                      <a:pt x="3314" y="2908"/>
                    </a:cubicBezTo>
                    <a:cubicBezTo>
                      <a:pt x="4530" y="1874"/>
                      <a:pt x="5168" y="719"/>
                      <a:pt x="4742" y="203"/>
                    </a:cubicBezTo>
                    <a:cubicBezTo>
                      <a:pt x="4639" y="65"/>
                      <a:pt x="4458" y="0"/>
                      <a:pt x="42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76"/>
              <p:cNvSpPr/>
              <p:nvPr/>
            </p:nvSpPr>
            <p:spPr>
              <a:xfrm>
                <a:off x="5836535" y="4577013"/>
                <a:ext cx="109831" cy="44628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2347" extrusionOk="0">
                    <a:moveTo>
                      <a:pt x="2323" y="0"/>
                    </a:moveTo>
                    <a:cubicBezTo>
                      <a:pt x="1069" y="0"/>
                      <a:pt x="87" y="368"/>
                      <a:pt x="61" y="914"/>
                    </a:cubicBezTo>
                    <a:cubicBezTo>
                      <a:pt x="0" y="1553"/>
                      <a:pt x="1186" y="2161"/>
                      <a:pt x="2766" y="2313"/>
                    </a:cubicBezTo>
                    <a:cubicBezTo>
                      <a:pt x="3002" y="2336"/>
                      <a:pt x="3231" y="2347"/>
                      <a:pt x="3450" y="2347"/>
                    </a:cubicBezTo>
                    <a:cubicBezTo>
                      <a:pt x="4677" y="2347"/>
                      <a:pt x="5607" y="1998"/>
                      <a:pt x="5684" y="1431"/>
                    </a:cubicBezTo>
                    <a:cubicBezTo>
                      <a:pt x="5775" y="823"/>
                      <a:pt x="4560" y="185"/>
                      <a:pt x="2979" y="33"/>
                    </a:cubicBezTo>
                    <a:cubicBezTo>
                      <a:pt x="2755" y="11"/>
                      <a:pt x="2535" y="0"/>
                      <a:pt x="2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76"/>
              <p:cNvSpPr/>
              <p:nvPr/>
            </p:nvSpPr>
            <p:spPr>
              <a:xfrm>
                <a:off x="5916288" y="4584487"/>
                <a:ext cx="109260" cy="44647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348" extrusionOk="0">
                    <a:moveTo>
                      <a:pt x="2321" y="1"/>
                    </a:moveTo>
                    <a:cubicBezTo>
                      <a:pt x="1090" y="1"/>
                      <a:pt x="144" y="345"/>
                      <a:pt x="92" y="886"/>
                    </a:cubicBezTo>
                    <a:cubicBezTo>
                      <a:pt x="1" y="1555"/>
                      <a:pt x="1217" y="2163"/>
                      <a:pt x="2797" y="2315"/>
                    </a:cubicBezTo>
                    <a:cubicBezTo>
                      <a:pt x="3022" y="2337"/>
                      <a:pt x="3242" y="2347"/>
                      <a:pt x="3454" y="2347"/>
                    </a:cubicBezTo>
                    <a:cubicBezTo>
                      <a:pt x="4707" y="2347"/>
                      <a:pt x="5689" y="1979"/>
                      <a:pt x="5715" y="1433"/>
                    </a:cubicBezTo>
                    <a:cubicBezTo>
                      <a:pt x="5746" y="825"/>
                      <a:pt x="4530" y="187"/>
                      <a:pt x="3010" y="35"/>
                    </a:cubicBezTo>
                    <a:cubicBezTo>
                      <a:pt x="2774" y="12"/>
                      <a:pt x="2543" y="1"/>
                      <a:pt x="23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76"/>
              <p:cNvSpPr/>
              <p:nvPr/>
            </p:nvSpPr>
            <p:spPr>
              <a:xfrm>
                <a:off x="5897805" y="4571023"/>
                <a:ext cx="67636" cy="6514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426" extrusionOk="0">
                    <a:moveTo>
                      <a:pt x="1734" y="0"/>
                    </a:moveTo>
                    <a:cubicBezTo>
                      <a:pt x="856" y="0"/>
                      <a:pt x="146" y="691"/>
                      <a:pt x="61" y="1564"/>
                    </a:cubicBezTo>
                    <a:cubicBezTo>
                      <a:pt x="0" y="2506"/>
                      <a:pt x="669" y="3357"/>
                      <a:pt x="1642" y="3418"/>
                    </a:cubicBezTo>
                    <a:cubicBezTo>
                      <a:pt x="1697" y="3423"/>
                      <a:pt x="1752" y="3426"/>
                      <a:pt x="1807" y="3426"/>
                    </a:cubicBezTo>
                    <a:cubicBezTo>
                      <a:pt x="2678" y="3426"/>
                      <a:pt x="3410" y="2754"/>
                      <a:pt x="3496" y="1868"/>
                    </a:cubicBezTo>
                    <a:cubicBezTo>
                      <a:pt x="3557" y="925"/>
                      <a:pt x="2888" y="74"/>
                      <a:pt x="1946" y="13"/>
                    </a:cubicBezTo>
                    <a:cubicBezTo>
                      <a:pt x="1874" y="5"/>
                      <a:pt x="1804" y="0"/>
                      <a:pt x="1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76"/>
              <p:cNvSpPr/>
              <p:nvPr/>
            </p:nvSpPr>
            <p:spPr>
              <a:xfrm>
                <a:off x="5014611" y="4190365"/>
                <a:ext cx="49154" cy="10703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9" extrusionOk="0">
                    <a:moveTo>
                      <a:pt x="1557" y="0"/>
                    </a:moveTo>
                    <a:cubicBezTo>
                      <a:pt x="927" y="0"/>
                      <a:pt x="303" y="1175"/>
                      <a:pt x="153" y="2706"/>
                    </a:cubicBezTo>
                    <a:cubicBezTo>
                      <a:pt x="1" y="4256"/>
                      <a:pt x="396" y="5563"/>
                      <a:pt x="1034" y="5624"/>
                    </a:cubicBezTo>
                    <a:cubicBezTo>
                      <a:pt x="1057" y="5627"/>
                      <a:pt x="1079" y="5629"/>
                      <a:pt x="1102" y="5629"/>
                    </a:cubicBezTo>
                    <a:cubicBezTo>
                      <a:pt x="1715" y="5629"/>
                      <a:pt x="2286" y="4444"/>
                      <a:pt x="2432" y="2919"/>
                    </a:cubicBezTo>
                    <a:cubicBezTo>
                      <a:pt x="2584" y="1369"/>
                      <a:pt x="2220" y="31"/>
                      <a:pt x="1581" y="1"/>
                    </a:cubicBezTo>
                    <a:cubicBezTo>
                      <a:pt x="1573" y="0"/>
                      <a:pt x="1565" y="0"/>
                      <a:pt x="15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76"/>
              <p:cNvSpPr/>
              <p:nvPr/>
            </p:nvSpPr>
            <p:spPr>
              <a:xfrm>
                <a:off x="5022122" y="4110023"/>
                <a:ext cx="49154" cy="10703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9" extrusionOk="0">
                    <a:moveTo>
                      <a:pt x="1529" y="0"/>
                    </a:moveTo>
                    <a:cubicBezTo>
                      <a:pt x="928" y="0"/>
                      <a:pt x="333" y="1205"/>
                      <a:pt x="153" y="2706"/>
                    </a:cubicBezTo>
                    <a:cubicBezTo>
                      <a:pt x="1" y="4256"/>
                      <a:pt x="366" y="5563"/>
                      <a:pt x="1004" y="5624"/>
                    </a:cubicBezTo>
                    <a:cubicBezTo>
                      <a:pt x="1027" y="5627"/>
                      <a:pt x="1051" y="5629"/>
                      <a:pt x="1074" y="5629"/>
                    </a:cubicBezTo>
                    <a:cubicBezTo>
                      <a:pt x="1715" y="5629"/>
                      <a:pt x="2286" y="4445"/>
                      <a:pt x="2432" y="2949"/>
                    </a:cubicBezTo>
                    <a:cubicBezTo>
                      <a:pt x="2584" y="1369"/>
                      <a:pt x="2189" y="62"/>
                      <a:pt x="1551" y="1"/>
                    </a:cubicBezTo>
                    <a:cubicBezTo>
                      <a:pt x="1543" y="0"/>
                      <a:pt x="1536" y="0"/>
                      <a:pt x="15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76"/>
              <p:cNvSpPr/>
              <p:nvPr/>
            </p:nvSpPr>
            <p:spPr>
              <a:xfrm>
                <a:off x="5025602" y="4190821"/>
                <a:ext cx="87279" cy="87336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4593" extrusionOk="0">
                    <a:moveTo>
                      <a:pt x="878" y="0"/>
                    </a:moveTo>
                    <a:cubicBezTo>
                      <a:pt x="725" y="0"/>
                      <a:pt x="592" y="42"/>
                      <a:pt x="486" y="129"/>
                    </a:cubicBezTo>
                    <a:cubicBezTo>
                      <a:pt x="0" y="554"/>
                      <a:pt x="426" y="1831"/>
                      <a:pt x="1398" y="3016"/>
                    </a:cubicBezTo>
                    <a:cubicBezTo>
                      <a:pt x="2225" y="3989"/>
                      <a:pt x="3149" y="4592"/>
                      <a:pt x="3735" y="4592"/>
                    </a:cubicBezTo>
                    <a:cubicBezTo>
                      <a:pt x="3881" y="4592"/>
                      <a:pt x="4006" y="4554"/>
                      <a:pt x="4104" y="4475"/>
                    </a:cubicBezTo>
                    <a:cubicBezTo>
                      <a:pt x="4590" y="4080"/>
                      <a:pt x="4195" y="2743"/>
                      <a:pt x="3192" y="1588"/>
                    </a:cubicBezTo>
                    <a:cubicBezTo>
                      <a:pt x="2370" y="621"/>
                      <a:pt x="1472" y="0"/>
                      <a:pt x="8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76"/>
              <p:cNvSpPr/>
              <p:nvPr/>
            </p:nvSpPr>
            <p:spPr>
              <a:xfrm>
                <a:off x="4974145" y="4129495"/>
                <a:ext cx="87887" cy="87089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4580" extrusionOk="0">
                    <a:moveTo>
                      <a:pt x="909" y="0"/>
                    </a:moveTo>
                    <a:cubicBezTo>
                      <a:pt x="753" y="0"/>
                      <a:pt x="620" y="42"/>
                      <a:pt x="518" y="132"/>
                    </a:cubicBezTo>
                    <a:cubicBezTo>
                      <a:pt x="1" y="557"/>
                      <a:pt x="426" y="1834"/>
                      <a:pt x="1430" y="3019"/>
                    </a:cubicBezTo>
                    <a:cubicBezTo>
                      <a:pt x="2222" y="3980"/>
                      <a:pt x="3128" y="4580"/>
                      <a:pt x="3713" y="4580"/>
                    </a:cubicBezTo>
                    <a:cubicBezTo>
                      <a:pt x="3869" y="4580"/>
                      <a:pt x="4002" y="4537"/>
                      <a:pt x="4104" y="4448"/>
                    </a:cubicBezTo>
                    <a:cubicBezTo>
                      <a:pt x="4621" y="4083"/>
                      <a:pt x="4196" y="2746"/>
                      <a:pt x="3192" y="1560"/>
                    </a:cubicBezTo>
                    <a:cubicBezTo>
                      <a:pt x="2400" y="600"/>
                      <a:pt x="1494" y="0"/>
                      <a:pt x="9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76"/>
              <p:cNvSpPr/>
              <p:nvPr/>
            </p:nvSpPr>
            <p:spPr>
              <a:xfrm>
                <a:off x="4963743" y="4191620"/>
                <a:ext cx="98289" cy="76592"/>
              </a:xfrm>
              <a:custGeom>
                <a:avLst/>
                <a:gdLst/>
                <a:ahLst/>
                <a:cxnLst/>
                <a:rect l="l" t="t" r="r" b="b"/>
                <a:pathLst>
                  <a:path w="5169" h="4028" extrusionOk="0">
                    <a:moveTo>
                      <a:pt x="4184" y="1"/>
                    </a:moveTo>
                    <a:cubicBezTo>
                      <a:pt x="3587" y="1"/>
                      <a:pt x="2698" y="407"/>
                      <a:pt x="1855" y="1120"/>
                    </a:cubicBezTo>
                    <a:cubicBezTo>
                      <a:pt x="639" y="2154"/>
                      <a:pt x="1" y="3309"/>
                      <a:pt x="396" y="3825"/>
                    </a:cubicBezTo>
                    <a:cubicBezTo>
                      <a:pt x="508" y="3963"/>
                      <a:pt x="695" y="4028"/>
                      <a:pt x="931" y="4028"/>
                    </a:cubicBezTo>
                    <a:cubicBezTo>
                      <a:pt x="1533" y="4028"/>
                      <a:pt x="2455" y="3611"/>
                      <a:pt x="3284" y="2914"/>
                    </a:cubicBezTo>
                    <a:cubicBezTo>
                      <a:pt x="4499" y="1880"/>
                      <a:pt x="5168" y="695"/>
                      <a:pt x="4743" y="208"/>
                    </a:cubicBezTo>
                    <a:cubicBezTo>
                      <a:pt x="4620" y="68"/>
                      <a:pt x="4426" y="1"/>
                      <a:pt x="41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76"/>
              <p:cNvSpPr/>
              <p:nvPr/>
            </p:nvSpPr>
            <p:spPr>
              <a:xfrm>
                <a:off x="5025013" y="4140296"/>
                <a:ext cx="98270" cy="76478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2" extrusionOk="0">
                    <a:moveTo>
                      <a:pt x="4231" y="0"/>
                    </a:moveTo>
                    <a:cubicBezTo>
                      <a:pt x="3646" y="0"/>
                      <a:pt x="2727" y="416"/>
                      <a:pt x="1855" y="1114"/>
                    </a:cubicBezTo>
                    <a:cubicBezTo>
                      <a:pt x="639" y="2147"/>
                      <a:pt x="1" y="3333"/>
                      <a:pt x="426" y="3819"/>
                    </a:cubicBezTo>
                    <a:cubicBezTo>
                      <a:pt x="529" y="3957"/>
                      <a:pt x="710" y="4021"/>
                      <a:pt x="943" y="4021"/>
                    </a:cubicBezTo>
                    <a:cubicBezTo>
                      <a:pt x="1535" y="4021"/>
                      <a:pt x="2463" y="3605"/>
                      <a:pt x="3314" y="2907"/>
                    </a:cubicBezTo>
                    <a:cubicBezTo>
                      <a:pt x="4530" y="1874"/>
                      <a:pt x="5168" y="688"/>
                      <a:pt x="4742" y="202"/>
                    </a:cubicBezTo>
                    <a:cubicBezTo>
                      <a:pt x="4639" y="65"/>
                      <a:pt x="4461" y="0"/>
                      <a:pt x="42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76"/>
              <p:cNvSpPr/>
              <p:nvPr/>
            </p:nvSpPr>
            <p:spPr>
              <a:xfrm>
                <a:off x="4948150" y="4177586"/>
                <a:ext cx="109831" cy="44628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2347" extrusionOk="0">
                    <a:moveTo>
                      <a:pt x="2322" y="0"/>
                    </a:moveTo>
                    <a:cubicBezTo>
                      <a:pt x="1083" y="0"/>
                      <a:pt x="117" y="349"/>
                      <a:pt x="91" y="916"/>
                    </a:cubicBezTo>
                    <a:cubicBezTo>
                      <a:pt x="0" y="1554"/>
                      <a:pt x="1216" y="2162"/>
                      <a:pt x="2797" y="2314"/>
                    </a:cubicBezTo>
                    <a:cubicBezTo>
                      <a:pt x="3021" y="2336"/>
                      <a:pt x="3241" y="2347"/>
                      <a:pt x="3453" y="2347"/>
                    </a:cubicBezTo>
                    <a:cubicBezTo>
                      <a:pt x="4706" y="2347"/>
                      <a:pt x="5689" y="1979"/>
                      <a:pt x="5715" y="1433"/>
                    </a:cubicBezTo>
                    <a:cubicBezTo>
                      <a:pt x="5775" y="825"/>
                      <a:pt x="4559" y="186"/>
                      <a:pt x="3009" y="34"/>
                    </a:cubicBezTo>
                    <a:cubicBezTo>
                      <a:pt x="2774" y="11"/>
                      <a:pt x="2544" y="0"/>
                      <a:pt x="2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76"/>
              <p:cNvSpPr/>
              <p:nvPr/>
            </p:nvSpPr>
            <p:spPr>
              <a:xfrm>
                <a:off x="5028493" y="4184546"/>
                <a:ext cx="109241" cy="44647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2348" extrusionOk="0">
                    <a:moveTo>
                      <a:pt x="2355" y="1"/>
                    </a:moveTo>
                    <a:cubicBezTo>
                      <a:pt x="1107" y="1"/>
                      <a:pt x="143" y="369"/>
                      <a:pt x="91" y="915"/>
                    </a:cubicBezTo>
                    <a:cubicBezTo>
                      <a:pt x="0" y="1553"/>
                      <a:pt x="1216" y="2161"/>
                      <a:pt x="2766" y="2313"/>
                    </a:cubicBezTo>
                    <a:cubicBezTo>
                      <a:pt x="3007" y="2336"/>
                      <a:pt x="3241" y="2347"/>
                      <a:pt x="3465" y="2347"/>
                    </a:cubicBezTo>
                    <a:cubicBezTo>
                      <a:pt x="4709" y="2347"/>
                      <a:pt x="5637" y="2003"/>
                      <a:pt x="5715" y="1462"/>
                    </a:cubicBezTo>
                    <a:cubicBezTo>
                      <a:pt x="5745" y="854"/>
                      <a:pt x="4559" y="185"/>
                      <a:pt x="3009" y="33"/>
                    </a:cubicBezTo>
                    <a:cubicBezTo>
                      <a:pt x="2785" y="11"/>
                      <a:pt x="2566" y="1"/>
                      <a:pt x="2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76"/>
              <p:cNvSpPr/>
              <p:nvPr/>
            </p:nvSpPr>
            <p:spPr>
              <a:xfrm>
                <a:off x="5009990" y="4171615"/>
                <a:ext cx="67636" cy="65164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427" extrusionOk="0">
                    <a:moveTo>
                      <a:pt x="1710" y="1"/>
                    </a:moveTo>
                    <a:cubicBezTo>
                      <a:pt x="856" y="1"/>
                      <a:pt x="146" y="691"/>
                      <a:pt x="61" y="1564"/>
                    </a:cubicBezTo>
                    <a:cubicBezTo>
                      <a:pt x="0" y="2507"/>
                      <a:pt x="669" y="3358"/>
                      <a:pt x="1611" y="3418"/>
                    </a:cubicBezTo>
                    <a:cubicBezTo>
                      <a:pt x="1669" y="3424"/>
                      <a:pt x="1725" y="3426"/>
                      <a:pt x="1782" y="3426"/>
                    </a:cubicBezTo>
                    <a:cubicBezTo>
                      <a:pt x="2678" y="3426"/>
                      <a:pt x="3410" y="2755"/>
                      <a:pt x="3496" y="1868"/>
                    </a:cubicBezTo>
                    <a:cubicBezTo>
                      <a:pt x="3557" y="926"/>
                      <a:pt x="2888" y="75"/>
                      <a:pt x="1915" y="14"/>
                    </a:cubicBezTo>
                    <a:cubicBezTo>
                      <a:pt x="1846" y="5"/>
                      <a:pt x="1778" y="1"/>
                      <a:pt x="17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01" name="Google Shape;4901;p76"/>
            <p:cNvSpPr/>
            <p:nvPr/>
          </p:nvSpPr>
          <p:spPr>
            <a:xfrm rot="-2432985">
              <a:off x="8160447" y="3326759"/>
              <a:ext cx="107212" cy="107937"/>
            </a:xfrm>
            <a:custGeom>
              <a:avLst/>
              <a:gdLst/>
              <a:ahLst/>
              <a:cxnLst/>
              <a:rect l="l" t="t" r="r" b="b"/>
              <a:pathLst>
                <a:path w="5472" h="5509" extrusionOk="0">
                  <a:moveTo>
                    <a:pt x="2820" y="1"/>
                  </a:moveTo>
                  <a:cubicBezTo>
                    <a:pt x="2778" y="1"/>
                    <a:pt x="2704" y="44"/>
                    <a:pt x="2553" y="87"/>
                  </a:cubicBezTo>
                  <a:cubicBezTo>
                    <a:pt x="2462" y="209"/>
                    <a:pt x="2310" y="360"/>
                    <a:pt x="2098" y="573"/>
                  </a:cubicBezTo>
                  <a:cubicBezTo>
                    <a:pt x="1915" y="816"/>
                    <a:pt x="1885" y="938"/>
                    <a:pt x="1946" y="999"/>
                  </a:cubicBezTo>
                  <a:cubicBezTo>
                    <a:pt x="2189" y="1181"/>
                    <a:pt x="2645" y="1485"/>
                    <a:pt x="3283" y="1941"/>
                  </a:cubicBezTo>
                  <a:lnTo>
                    <a:pt x="3009" y="2245"/>
                  </a:lnTo>
                  <a:lnTo>
                    <a:pt x="2067" y="1455"/>
                  </a:lnTo>
                  <a:cubicBezTo>
                    <a:pt x="2055" y="1442"/>
                    <a:pt x="2026" y="1435"/>
                    <a:pt x="1989" y="1435"/>
                  </a:cubicBezTo>
                  <a:cubicBezTo>
                    <a:pt x="1936" y="1435"/>
                    <a:pt x="1865" y="1450"/>
                    <a:pt x="1794" y="1485"/>
                  </a:cubicBezTo>
                  <a:cubicBezTo>
                    <a:pt x="1672" y="1576"/>
                    <a:pt x="1581" y="1728"/>
                    <a:pt x="1398" y="1911"/>
                  </a:cubicBezTo>
                  <a:cubicBezTo>
                    <a:pt x="1186" y="2093"/>
                    <a:pt x="1155" y="2245"/>
                    <a:pt x="1277" y="2336"/>
                  </a:cubicBezTo>
                  <a:cubicBezTo>
                    <a:pt x="1459" y="2458"/>
                    <a:pt x="1794" y="2701"/>
                    <a:pt x="2341" y="3126"/>
                  </a:cubicBezTo>
                  <a:lnTo>
                    <a:pt x="2067" y="3461"/>
                  </a:lnTo>
                  <a:cubicBezTo>
                    <a:pt x="1581" y="3005"/>
                    <a:pt x="1186" y="2671"/>
                    <a:pt x="973" y="2488"/>
                  </a:cubicBezTo>
                  <a:cubicBezTo>
                    <a:pt x="957" y="2480"/>
                    <a:pt x="938" y="2476"/>
                    <a:pt x="917" y="2476"/>
                  </a:cubicBezTo>
                  <a:cubicBezTo>
                    <a:pt x="861" y="2476"/>
                    <a:pt x="788" y="2504"/>
                    <a:pt x="699" y="2549"/>
                  </a:cubicBezTo>
                  <a:cubicBezTo>
                    <a:pt x="578" y="2671"/>
                    <a:pt x="426" y="2823"/>
                    <a:pt x="243" y="3066"/>
                  </a:cubicBezTo>
                  <a:cubicBezTo>
                    <a:pt x="61" y="3278"/>
                    <a:pt x="0" y="3400"/>
                    <a:pt x="91" y="3461"/>
                  </a:cubicBezTo>
                  <a:lnTo>
                    <a:pt x="2219" y="5193"/>
                  </a:lnTo>
                  <a:cubicBezTo>
                    <a:pt x="2432" y="5345"/>
                    <a:pt x="2584" y="5437"/>
                    <a:pt x="2705" y="5497"/>
                  </a:cubicBezTo>
                  <a:cubicBezTo>
                    <a:pt x="2736" y="5505"/>
                    <a:pt x="2762" y="5509"/>
                    <a:pt x="2787" y="5509"/>
                  </a:cubicBezTo>
                  <a:cubicBezTo>
                    <a:pt x="2859" y="5509"/>
                    <a:pt x="2911" y="5475"/>
                    <a:pt x="2979" y="5406"/>
                  </a:cubicBezTo>
                  <a:lnTo>
                    <a:pt x="5441" y="2336"/>
                  </a:lnTo>
                  <a:cubicBezTo>
                    <a:pt x="5471" y="2245"/>
                    <a:pt x="5471" y="2215"/>
                    <a:pt x="5441" y="2154"/>
                  </a:cubicBezTo>
                  <a:cubicBezTo>
                    <a:pt x="5380" y="2063"/>
                    <a:pt x="5289" y="2002"/>
                    <a:pt x="5107" y="1850"/>
                  </a:cubicBezTo>
                  <a:lnTo>
                    <a:pt x="2857" y="26"/>
                  </a:lnTo>
                  <a:cubicBezTo>
                    <a:pt x="2849" y="8"/>
                    <a:pt x="2837" y="1"/>
                    <a:pt x="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02" name="Google Shape;4902;p76"/>
          <p:cNvSpPr/>
          <p:nvPr/>
        </p:nvSpPr>
        <p:spPr>
          <a:xfrm>
            <a:off x="7930575" y="1269463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3" name="Google Shape;4903;p76"/>
          <p:cNvGrpSpPr/>
          <p:nvPr/>
        </p:nvGrpSpPr>
        <p:grpSpPr>
          <a:xfrm>
            <a:off x="7428538" y="3933438"/>
            <a:ext cx="225075" cy="225350"/>
            <a:chOff x="4089475" y="2784100"/>
            <a:chExt cx="225075" cy="225350"/>
          </a:xfrm>
        </p:grpSpPr>
        <p:sp>
          <p:nvSpPr>
            <p:cNvPr id="4904" name="Google Shape;4904;p76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76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76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76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76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76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76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76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76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3" name="Google Shape;4913;p76"/>
          <p:cNvGrpSpPr/>
          <p:nvPr/>
        </p:nvGrpSpPr>
        <p:grpSpPr>
          <a:xfrm>
            <a:off x="5333939" y="3016390"/>
            <a:ext cx="365752" cy="365752"/>
            <a:chOff x="6851374" y="2740089"/>
            <a:chExt cx="461692" cy="461692"/>
          </a:xfrm>
        </p:grpSpPr>
        <p:grpSp>
          <p:nvGrpSpPr>
            <p:cNvPr id="4914" name="Google Shape;4914;p76"/>
            <p:cNvGrpSpPr/>
            <p:nvPr/>
          </p:nvGrpSpPr>
          <p:grpSpPr>
            <a:xfrm>
              <a:off x="6851374" y="2740089"/>
              <a:ext cx="461692" cy="461692"/>
              <a:chOff x="4933458" y="1687279"/>
              <a:chExt cx="397907" cy="397907"/>
            </a:xfrm>
          </p:grpSpPr>
          <p:sp>
            <p:nvSpPr>
              <p:cNvPr id="4915" name="Google Shape;4915;p76"/>
              <p:cNvSpPr/>
              <p:nvPr/>
            </p:nvSpPr>
            <p:spPr>
              <a:xfrm>
                <a:off x="5071801" y="1766541"/>
                <a:ext cx="125867" cy="241215"/>
              </a:xfrm>
              <a:custGeom>
                <a:avLst/>
                <a:gdLst/>
                <a:ahLst/>
                <a:cxnLst/>
                <a:rect l="l" t="t" r="r" b="b"/>
                <a:pathLst>
                  <a:path w="6031" h="11558" extrusionOk="0">
                    <a:moveTo>
                      <a:pt x="2415" y="1"/>
                    </a:moveTo>
                    <a:cubicBezTo>
                      <a:pt x="2233" y="993"/>
                      <a:pt x="1808" y="2415"/>
                      <a:pt x="0" y="2785"/>
                    </a:cubicBezTo>
                    <a:lnTo>
                      <a:pt x="0" y="4244"/>
                    </a:lnTo>
                    <a:lnTo>
                      <a:pt x="1228" y="4244"/>
                    </a:lnTo>
                    <a:cubicBezTo>
                      <a:pt x="1537" y="4244"/>
                      <a:pt x="1787" y="4496"/>
                      <a:pt x="1787" y="4803"/>
                    </a:cubicBezTo>
                    <a:lnTo>
                      <a:pt x="1787" y="9077"/>
                    </a:lnTo>
                    <a:cubicBezTo>
                      <a:pt x="1787" y="10222"/>
                      <a:pt x="2553" y="11558"/>
                      <a:pt x="4714" y="11558"/>
                    </a:cubicBezTo>
                    <a:cubicBezTo>
                      <a:pt x="5212" y="11558"/>
                      <a:pt x="5689" y="11535"/>
                      <a:pt x="6031" y="11512"/>
                    </a:cubicBezTo>
                    <a:lnTo>
                      <a:pt x="6031" y="9905"/>
                    </a:lnTo>
                    <a:lnTo>
                      <a:pt x="4891" y="9905"/>
                    </a:lnTo>
                    <a:cubicBezTo>
                      <a:pt x="3535" y="9905"/>
                      <a:pt x="3351" y="9125"/>
                      <a:pt x="3351" y="8363"/>
                    </a:cubicBezTo>
                    <a:lnTo>
                      <a:pt x="3351" y="4803"/>
                    </a:lnTo>
                    <a:cubicBezTo>
                      <a:pt x="3351" y="4496"/>
                      <a:pt x="3600" y="4244"/>
                      <a:pt x="3910" y="4244"/>
                    </a:cubicBezTo>
                    <a:lnTo>
                      <a:pt x="6031" y="4244"/>
                    </a:lnTo>
                    <a:lnTo>
                      <a:pt x="6031" y="2681"/>
                    </a:lnTo>
                    <a:lnTo>
                      <a:pt x="3910" y="2681"/>
                    </a:lnTo>
                    <a:cubicBezTo>
                      <a:pt x="3600" y="2681"/>
                      <a:pt x="3351" y="2431"/>
                      <a:pt x="3351" y="2122"/>
                    </a:cubicBezTo>
                    <a:lnTo>
                      <a:pt x="3351" y="1"/>
                    </a:ln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76"/>
              <p:cNvSpPr/>
              <p:nvPr/>
            </p:nvSpPr>
            <p:spPr>
              <a:xfrm>
                <a:off x="4933458" y="1687279"/>
                <a:ext cx="397907" cy="397907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6" extrusionOk="0">
                    <a:moveTo>
                      <a:pt x="10539" y="2681"/>
                    </a:moveTo>
                    <a:cubicBezTo>
                      <a:pt x="10846" y="2681"/>
                      <a:pt x="11059" y="2932"/>
                      <a:pt x="11059" y="3240"/>
                    </a:cubicBezTo>
                    <a:lnTo>
                      <a:pt x="11059" y="5362"/>
                    </a:lnTo>
                    <a:lnTo>
                      <a:pt x="13219" y="5362"/>
                    </a:lnTo>
                    <a:cubicBezTo>
                      <a:pt x="13528" y="5362"/>
                      <a:pt x="13778" y="5612"/>
                      <a:pt x="13778" y="5921"/>
                    </a:cubicBezTo>
                    <a:lnTo>
                      <a:pt x="13778" y="8601"/>
                    </a:lnTo>
                    <a:cubicBezTo>
                      <a:pt x="13778" y="8911"/>
                      <a:pt x="13528" y="9160"/>
                      <a:pt x="13219" y="9160"/>
                    </a:cubicBezTo>
                    <a:lnTo>
                      <a:pt x="11096" y="9160"/>
                    </a:lnTo>
                    <a:lnTo>
                      <a:pt x="11096" y="12161"/>
                    </a:lnTo>
                    <a:cubicBezTo>
                      <a:pt x="11096" y="12440"/>
                      <a:pt x="11121" y="12520"/>
                      <a:pt x="11133" y="12541"/>
                    </a:cubicBezTo>
                    <a:cubicBezTo>
                      <a:pt x="11140" y="12541"/>
                      <a:pt x="11234" y="12585"/>
                      <a:pt x="11520" y="12585"/>
                    </a:cubicBezTo>
                    <a:lnTo>
                      <a:pt x="13219" y="12585"/>
                    </a:lnTo>
                    <a:cubicBezTo>
                      <a:pt x="13528" y="12585"/>
                      <a:pt x="13741" y="12836"/>
                      <a:pt x="13741" y="13144"/>
                    </a:cubicBezTo>
                    <a:lnTo>
                      <a:pt x="13741" y="15826"/>
                    </a:lnTo>
                    <a:cubicBezTo>
                      <a:pt x="13741" y="16113"/>
                      <a:pt x="13560" y="16351"/>
                      <a:pt x="13273" y="16382"/>
                    </a:cubicBezTo>
                    <a:cubicBezTo>
                      <a:pt x="13236" y="16385"/>
                      <a:pt x="12341" y="16474"/>
                      <a:pt x="11342" y="16474"/>
                    </a:cubicBezTo>
                    <a:cubicBezTo>
                      <a:pt x="8564" y="16474"/>
                      <a:pt x="7298" y="14609"/>
                      <a:pt x="7298" y="12877"/>
                    </a:cubicBezTo>
                    <a:lnTo>
                      <a:pt x="7298" y="9160"/>
                    </a:lnTo>
                    <a:lnTo>
                      <a:pt x="6070" y="9160"/>
                    </a:lnTo>
                    <a:cubicBezTo>
                      <a:pt x="5760" y="9160"/>
                      <a:pt x="5511" y="8911"/>
                      <a:pt x="5511" y="8601"/>
                    </a:cubicBezTo>
                    <a:lnTo>
                      <a:pt x="5511" y="6100"/>
                    </a:lnTo>
                    <a:cubicBezTo>
                      <a:pt x="5511" y="5808"/>
                      <a:pt x="5734" y="5568"/>
                      <a:pt x="6024" y="5543"/>
                    </a:cubicBezTo>
                    <a:cubicBezTo>
                      <a:pt x="7535" y="5417"/>
                      <a:pt x="7797" y="4524"/>
                      <a:pt x="8000" y="3275"/>
                    </a:cubicBezTo>
                    <a:lnTo>
                      <a:pt x="8021" y="3148"/>
                    </a:lnTo>
                    <a:cubicBezTo>
                      <a:pt x="8066" y="2879"/>
                      <a:pt x="8299" y="2681"/>
                      <a:pt x="8571" y="2681"/>
                    </a:cubicBezTo>
                    <a:close/>
                    <a:moveTo>
                      <a:pt x="2794" y="1"/>
                    </a:moveTo>
                    <a:cubicBezTo>
                      <a:pt x="1253" y="1"/>
                      <a:pt x="1" y="1253"/>
                      <a:pt x="1" y="2794"/>
                    </a:cubicBezTo>
                    <a:lnTo>
                      <a:pt x="1" y="16272"/>
                    </a:lnTo>
                    <a:cubicBezTo>
                      <a:pt x="1" y="17811"/>
                      <a:pt x="1253" y="19065"/>
                      <a:pt x="2794" y="19065"/>
                    </a:cubicBezTo>
                    <a:lnTo>
                      <a:pt x="16272" y="19065"/>
                    </a:lnTo>
                    <a:cubicBezTo>
                      <a:pt x="17813" y="19065"/>
                      <a:pt x="19065" y="17811"/>
                      <a:pt x="19065" y="16272"/>
                    </a:cubicBezTo>
                    <a:lnTo>
                      <a:pt x="19065" y="2792"/>
                    </a:lnTo>
                    <a:cubicBezTo>
                      <a:pt x="19065" y="1253"/>
                      <a:pt x="17813" y="1"/>
                      <a:pt x="162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7" name="Google Shape;4917;p76"/>
            <p:cNvGrpSpPr/>
            <p:nvPr/>
          </p:nvGrpSpPr>
          <p:grpSpPr>
            <a:xfrm>
              <a:off x="6851374" y="2740089"/>
              <a:ext cx="461692" cy="461692"/>
              <a:chOff x="4933458" y="1687279"/>
              <a:chExt cx="397907" cy="397907"/>
            </a:xfrm>
          </p:grpSpPr>
          <p:sp>
            <p:nvSpPr>
              <p:cNvPr id="4918" name="Google Shape;4918;p76"/>
              <p:cNvSpPr/>
              <p:nvPr/>
            </p:nvSpPr>
            <p:spPr>
              <a:xfrm>
                <a:off x="5071801" y="1766541"/>
                <a:ext cx="125867" cy="241215"/>
              </a:xfrm>
              <a:custGeom>
                <a:avLst/>
                <a:gdLst/>
                <a:ahLst/>
                <a:cxnLst/>
                <a:rect l="l" t="t" r="r" b="b"/>
                <a:pathLst>
                  <a:path w="6031" h="11558" extrusionOk="0">
                    <a:moveTo>
                      <a:pt x="2415" y="1"/>
                    </a:moveTo>
                    <a:cubicBezTo>
                      <a:pt x="2233" y="993"/>
                      <a:pt x="1808" y="2415"/>
                      <a:pt x="0" y="2785"/>
                    </a:cubicBezTo>
                    <a:lnTo>
                      <a:pt x="0" y="4244"/>
                    </a:lnTo>
                    <a:lnTo>
                      <a:pt x="1228" y="4244"/>
                    </a:lnTo>
                    <a:cubicBezTo>
                      <a:pt x="1537" y="4244"/>
                      <a:pt x="1787" y="4496"/>
                      <a:pt x="1787" y="4803"/>
                    </a:cubicBezTo>
                    <a:lnTo>
                      <a:pt x="1787" y="9077"/>
                    </a:lnTo>
                    <a:cubicBezTo>
                      <a:pt x="1787" y="10222"/>
                      <a:pt x="2553" y="11558"/>
                      <a:pt x="4714" y="11558"/>
                    </a:cubicBezTo>
                    <a:cubicBezTo>
                      <a:pt x="5212" y="11558"/>
                      <a:pt x="5689" y="11535"/>
                      <a:pt x="6031" y="11512"/>
                    </a:cubicBezTo>
                    <a:lnTo>
                      <a:pt x="6031" y="9905"/>
                    </a:lnTo>
                    <a:lnTo>
                      <a:pt x="4891" y="9905"/>
                    </a:lnTo>
                    <a:cubicBezTo>
                      <a:pt x="3535" y="9905"/>
                      <a:pt x="3351" y="9125"/>
                      <a:pt x="3351" y="8363"/>
                    </a:cubicBezTo>
                    <a:lnTo>
                      <a:pt x="3351" y="4803"/>
                    </a:lnTo>
                    <a:cubicBezTo>
                      <a:pt x="3351" y="4496"/>
                      <a:pt x="3600" y="4244"/>
                      <a:pt x="3910" y="4244"/>
                    </a:cubicBezTo>
                    <a:lnTo>
                      <a:pt x="6031" y="4244"/>
                    </a:lnTo>
                    <a:lnTo>
                      <a:pt x="6031" y="2681"/>
                    </a:lnTo>
                    <a:lnTo>
                      <a:pt x="3910" y="2681"/>
                    </a:lnTo>
                    <a:cubicBezTo>
                      <a:pt x="3600" y="2681"/>
                      <a:pt x="3351" y="2431"/>
                      <a:pt x="3351" y="2122"/>
                    </a:cubicBezTo>
                    <a:lnTo>
                      <a:pt x="3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76"/>
              <p:cNvSpPr/>
              <p:nvPr/>
            </p:nvSpPr>
            <p:spPr>
              <a:xfrm>
                <a:off x="4933458" y="1687279"/>
                <a:ext cx="397907" cy="397907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6" extrusionOk="0">
                    <a:moveTo>
                      <a:pt x="10539" y="2681"/>
                    </a:moveTo>
                    <a:cubicBezTo>
                      <a:pt x="10846" y="2681"/>
                      <a:pt x="11059" y="2932"/>
                      <a:pt x="11059" y="3240"/>
                    </a:cubicBezTo>
                    <a:lnTo>
                      <a:pt x="11059" y="5362"/>
                    </a:lnTo>
                    <a:lnTo>
                      <a:pt x="13219" y="5362"/>
                    </a:lnTo>
                    <a:cubicBezTo>
                      <a:pt x="13528" y="5362"/>
                      <a:pt x="13778" y="5612"/>
                      <a:pt x="13778" y="5921"/>
                    </a:cubicBezTo>
                    <a:lnTo>
                      <a:pt x="13778" y="8601"/>
                    </a:lnTo>
                    <a:cubicBezTo>
                      <a:pt x="13778" y="8911"/>
                      <a:pt x="13528" y="9160"/>
                      <a:pt x="13219" y="9160"/>
                    </a:cubicBezTo>
                    <a:lnTo>
                      <a:pt x="11096" y="9160"/>
                    </a:lnTo>
                    <a:lnTo>
                      <a:pt x="11096" y="12161"/>
                    </a:lnTo>
                    <a:cubicBezTo>
                      <a:pt x="11096" y="12440"/>
                      <a:pt x="11121" y="12520"/>
                      <a:pt x="11133" y="12541"/>
                    </a:cubicBezTo>
                    <a:cubicBezTo>
                      <a:pt x="11140" y="12541"/>
                      <a:pt x="11234" y="12585"/>
                      <a:pt x="11520" y="12585"/>
                    </a:cubicBezTo>
                    <a:lnTo>
                      <a:pt x="13219" y="12585"/>
                    </a:lnTo>
                    <a:cubicBezTo>
                      <a:pt x="13528" y="12585"/>
                      <a:pt x="13741" y="12836"/>
                      <a:pt x="13741" y="13144"/>
                    </a:cubicBezTo>
                    <a:lnTo>
                      <a:pt x="13741" y="15826"/>
                    </a:lnTo>
                    <a:cubicBezTo>
                      <a:pt x="13741" y="16113"/>
                      <a:pt x="13560" y="16351"/>
                      <a:pt x="13273" y="16382"/>
                    </a:cubicBezTo>
                    <a:cubicBezTo>
                      <a:pt x="13236" y="16385"/>
                      <a:pt x="12341" y="16474"/>
                      <a:pt x="11342" y="16474"/>
                    </a:cubicBezTo>
                    <a:cubicBezTo>
                      <a:pt x="8564" y="16474"/>
                      <a:pt x="7298" y="14609"/>
                      <a:pt x="7298" y="12877"/>
                    </a:cubicBezTo>
                    <a:lnTo>
                      <a:pt x="7298" y="9160"/>
                    </a:lnTo>
                    <a:lnTo>
                      <a:pt x="6070" y="9160"/>
                    </a:lnTo>
                    <a:cubicBezTo>
                      <a:pt x="5760" y="9160"/>
                      <a:pt x="5511" y="8911"/>
                      <a:pt x="5511" y="8601"/>
                    </a:cubicBezTo>
                    <a:lnTo>
                      <a:pt x="5511" y="6100"/>
                    </a:lnTo>
                    <a:cubicBezTo>
                      <a:pt x="5511" y="5808"/>
                      <a:pt x="5734" y="5568"/>
                      <a:pt x="6024" y="5543"/>
                    </a:cubicBezTo>
                    <a:cubicBezTo>
                      <a:pt x="7535" y="5417"/>
                      <a:pt x="7797" y="4524"/>
                      <a:pt x="8000" y="3275"/>
                    </a:cubicBezTo>
                    <a:lnTo>
                      <a:pt x="8021" y="3148"/>
                    </a:lnTo>
                    <a:cubicBezTo>
                      <a:pt x="8066" y="2879"/>
                      <a:pt x="8299" y="2681"/>
                      <a:pt x="8571" y="2681"/>
                    </a:cubicBezTo>
                    <a:close/>
                    <a:moveTo>
                      <a:pt x="2794" y="1"/>
                    </a:moveTo>
                    <a:cubicBezTo>
                      <a:pt x="1253" y="1"/>
                      <a:pt x="1" y="1253"/>
                      <a:pt x="1" y="2794"/>
                    </a:cubicBezTo>
                    <a:lnTo>
                      <a:pt x="1" y="16272"/>
                    </a:lnTo>
                    <a:cubicBezTo>
                      <a:pt x="1" y="17811"/>
                      <a:pt x="1253" y="19065"/>
                      <a:pt x="2794" y="19065"/>
                    </a:cubicBezTo>
                    <a:lnTo>
                      <a:pt x="16272" y="19065"/>
                    </a:lnTo>
                    <a:cubicBezTo>
                      <a:pt x="17813" y="19065"/>
                      <a:pt x="19065" y="17811"/>
                      <a:pt x="19065" y="16272"/>
                    </a:cubicBezTo>
                    <a:lnTo>
                      <a:pt x="19065" y="2792"/>
                    </a:lnTo>
                    <a:cubicBezTo>
                      <a:pt x="19065" y="1253"/>
                      <a:pt x="17813" y="1"/>
                      <a:pt x="162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920" name="Google Shape;4920;p76"/>
          <p:cNvSpPr/>
          <p:nvPr/>
        </p:nvSpPr>
        <p:spPr>
          <a:xfrm>
            <a:off x="1422638" y="3813388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A35A9B8-F0B3-4DD4-ACAB-5724F9DC0F2E}"/>
              </a:ext>
            </a:extLst>
          </p:cNvPr>
          <p:cNvSpPr/>
          <p:nvPr/>
        </p:nvSpPr>
        <p:spPr>
          <a:xfrm>
            <a:off x="2905607" y="59308"/>
            <a:ext cx="35830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pt-BR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PUC Minas – Ciência da Computação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69 Stylish Seniors That Prove Age Is Just A Number | Bored Panda">
            <a:extLst>
              <a:ext uri="{FF2B5EF4-FFF2-40B4-BE49-F238E27FC236}">
                <a16:creationId xmlns:a16="http://schemas.microsoft.com/office/drawing/2014/main" id="{9F98D2DB-4C73-4CDF-8C4E-7BE3D65AAB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79" b="32054"/>
          <a:stretch/>
        </p:blipFill>
        <p:spPr bwMode="auto">
          <a:xfrm>
            <a:off x="5023947" y="1580558"/>
            <a:ext cx="3086152" cy="316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5" name="Google Shape;1065;p45"/>
          <p:cNvSpPr/>
          <p:nvPr/>
        </p:nvSpPr>
        <p:spPr>
          <a:xfrm>
            <a:off x="713225" y="343350"/>
            <a:ext cx="7717500" cy="75570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6" name="Google Shape;1066;p45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problema - Motivações</a:t>
            </a:r>
            <a:endParaRPr dirty="0"/>
          </a:p>
        </p:txBody>
      </p:sp>
      <p:sp>
        <p:nvSpPr>
          <p:cNvPr id="1068" name="Google Shape;1068;p45"/>
          <p:cNvSpPr txBox="1">
            <a:spLocks noGrp="1"/>
          </p:cNvSpPr>
          <p:nvPr>
            <p:ph type="title" idx="3"/>
          </p:nvPr>
        </p:nvSpPr>
        <p:spPr>
          <a:xfrm>
            <a:off x="677127" y="1422956"/>
            <a:ext cx="3733200" cy="11910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- A maioria dos idosos sente falta de produtos de moda adequados a eles quando vão às compras. </a:t>
            </a:r>
            <a:endParaRPr dirty="0"/>
          </a:p>
        </p:txBody>
      </p:sp>
      <p:grpSp>
        <p:nvGrpSpPr>
          <p:cNvPr id="1144" name="Google Shape;1144;p45"/>
          <p:cNvGrpSpPr/>
          <p:nvPr/>
        </p:nvGrpSpPr>
        <p:grpSpPr>
          <a:xfrm>
            <a:off x="4136907" y="4208937"/>
            <a:ext cx="225075" cy="225350"/>
            <a:chOff x="4089475" y="2784100"/>
            <a:chExt cx="225075" cy="225350"/>
          </a:xfrm>
        </p:grpSpPr>
        <p:sp>
          <p:nvSpPr>
            <p:cNvPr id="1145" name="Google Shape;1145;p45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5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5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5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5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5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5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5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5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" name="Google Shape;1154;p45"/>
          <p:cNvGrpSpPr/>
          <p:nvPr/>
        </p:nvGrpSpPr>
        <p:grpSpPr>
          <a:xfrm>
            <a:off x="7747425" y="1312750"/>
            <a:ext cx="225075" cy="225350"/>
            <a:chOff x="4089475" y="2784100"/>
            <a:chExt cx="225075" cy="225350"/>
          </a:xfrm>
        </p:grpSpPr>
        <p:sp>
          <p:nvSpPr>
            <p:cNvPr id="1155" name="Google Shape;1155;p45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5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5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5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5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5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5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5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5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4" name="Google Shape;1164;p45"/>
          <p:cNvSpPr/>
          <p:nvPr/>
        </p:nvSpPr>
        <p:spPr>
          <a:xfrm>
            <a:off x="2068700" y="1312738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45"/>
          <p:cNvSpPr/>
          <p:nvPr/>
        </p:nvSpPr>
        <p:spPr>
          <a:xfrm>
            <a:off x="4789550" y="3417763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45"/>
          <p:cNvSpPr/>
          <p:nvPr/>
        </p:nvSpPr>
        <p:spPr>
          <a:xfrm>
            <a:off x="3215907" y="2391875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45"/>
          <p:cNvSpPr/>
          <p:nvPr/>
        </p:nvSpPr>
        <p:spPr>
          <a:xfrm>
            <a:off x="8250550" y="2102938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5"/>
          <p:cNvGrpSpPr/>
          <p:nvPr/>
        </p:nvGrpSpPr>
        <p:grpSpPr>
          <a:xfrm>
            <a:off x="4526193" y="1422956"/>
            <a:ext cx="1453936" cy="1324596"/>
            <a:chOff x="4053075" y="3704250"/>
            <a:chExt cx="1507450" cy="1373350"/>
          </a:xfrm>
        </p:grpSpPr>
        <p:sp>
          <p:nvSpPr>
            <p:cNvPr id="1074" name="Google Shape;1074;p45"/>
            <p:cNvSpPr/>
            <p:nvPr/>
          </p:nvSpPr>
          <p:spPr>
            <a:xfrm>
              <a:off x="4053075" y="3704250"/>
              <a:ext cx="1507450" cy="1373350"/>
            </a:xfrm>
            <a:custGeom>
              <a:avLst/>
              <a:gdLst/>
              <a:ahLst/>
              <a:cxnLst/>
              <a:rect l="l" t="t" r="r" b="b"/>
              <a:pathLst>
                <a:path w="60298" h="54934" extrusionOk="0">
                  <a:moveTo>
                    <a:pt x="30152" y="1"/>
                  </a:moveTo>
                  <a:cubicBezTo>
                    <a:pt x="23124" y="1"/>
                    <a:pt x="16099" y="2679"/>
                    <a:pt x="10742" y="8036"/>
                  </a:cubicBezTo>
                  <a:cubicBezTo>
                    <a:pt x="1" y="18777"/>
                    <a:pt x="1" y="36164"/>
                    <a:pt x="10742" y="46878"/>
                  </a:cubicBezTo>
                  <a:cubicBezTo>
                    <a:pt x="16099" y="52248"/>
                    <a:pt x="23124" y="54933"/>
                    <a:pt x="30152" y="54933"/>
                  </a:cubicBezTo>
                  <a:cubicBezTo>
                    <a:pt x="37181" y="54933"/>
                    <a:pt x="44213" y="52248"/>
                    <a:pt x="49583" y="46878"/>
                  </a:cubicBezTo>
                  <a:cubicBezTo>
                    <a:pt x="60297" y="36164"/>
                    <a:pt x="60297" y="18777"/>
                    <a:pt x="49583" y="8036"/>
                  </a:cubicBezTo>
                  <a:cubicBezTo>
                    <a:pt x="44213" y="2679"/>
                    <a:pt x="37181" y="1"/>
                    <a:pt x="30152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5" name="Google Shape;1075;p45"/>
            <p:cNvSpPr/>
            <p:nvPr/>
          </p:nvSpPr>
          <p:spPr>
            <a:xfrm>
              <a:off x="4374500" y="4001775"/>
              <a:ext cx="863925" cy="777850"/>
            </a:xfrm>
            <a:custGeom>
              <a:avLst/>
              <a:gdLst/>
              <a:ahLst/>
              <a:cxnLst/>
              <a:rect l="l" t="t" r="r" b="b"/>
              <a:pathLst>
                <a:path w="34557" h="31114" extrusionOk="0">
                  <a:moveTo>
                    <a:pt x="17237" y="438"/>
                  </a:moveTo>
                  <a:cubicBezTo>
                    <a:pt x="23893" y="438"/>
                    <a:pt x="30034" y="4856"/>
                    <a:pt x="31871" y="11569"/>
                  </a:cubicBezTo>
                  <a:cubicBezTo>
                    <a:pt x="34068" y="19624"/>
                    <a:pt x="29294" y="27951"/>
                    <a:pt x="21266" y="30149"/>
                  </a:cubicBezTo>
                  <a:cubicBezTo>
                    <a:pt x="19935" y="30517"/>
                    <a:pt x="18596" y="30693"/>
                    <a:pt x="17277" y="30693"/>
                  </a:cubicBezTo>
                  <a:cubicBezTo>
                    <a:pt x="10637" y="30693"/>
                    <a:pt x="4519" y="26241"/>
                    <a:pt x="2686" y="19543"/>
                  </a:cubicBezTo>
                  <a:cubicBezTo>
                    <a:pt x="489" y="11514"/>
                    <a:pt x="5263" y="3160"/>
                    <a:pt x="13291" y="963"/>
                  </a:cubicBezTo>
                  <a:cubicBezTo>
                    <a:pt x="14607" y="608"/>
                    <a:pt x="15932" y="438"/>
                    <a:pt x="17237" y="438"/>
                  </a:cubicBezTo>
                  <a:close/>
                  <a:moveTo>
                    <a:pt x="17280" y="0"/>
                  </a:moveTo>
                  <a:cubicBezTo>
                    <a:pt x="15926" y="0"/>
                    <a:pt x="14550" y="180"/>
                    <a:pt x="13183" y="556"/>
                  </a:cubicBezTo>
                  <a:cubicBezTo>
                    <a:pt x="4910" y="2808"/>
                    <a:pt x="1" y="11379"/>
                    <a:pt x="2279" y="19652"/>
                  </a:cubicBezTo>
                  <a:cubicBezTo>
                    <a:pt x="4134" y="26553"/>
                    <a:pt x="10425" y="31113"/>
                    <a:pt x="17263" y="31113"/>
                  </a:cubicBezTo>
                  <a:cubicBezTo>
                    <a:pt x="18622" y="31113"/>
                    <a:pt x="20003" y="30933"/>
                    <a:pt x="21374" y="30555"/>
                  </a:cubicBezTo>
                  <a:cubicBezTo>
                    <a:pt x="29647" y="28304"/>
                    <a:pt x="34556" y="19760"/>
                    <a:pt x="32278" y="11487"/>
                  </a:cubicBezTo>
                  <a:cubicBezTo>
                    <a:pt x="30421" y="4582"/>
                    <a:pt x="24123" y="0"/>
                    <a:pt x="17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5"/>
            <p:cNvSpPr/>
            <p:nvPr/>
          </p:nvSpPr>
          <p:spPr>
            <a:xfrm>
              <a:off x="4217875" y="4249625"/>
              <a:ext cx="150550" cy="172500"/>
            </a:xfrm>
            <a:custGeom>
              <a:avLst/>
              <a:gdLst/>
              <a:ahLst/>
              <a:cxnLst/>
              <a:rect l="l" t="t" r="r" b="b"/>
              <a:pathLst>
                <a:path w="6022" h="6900" extrusionOk="0">
                  <a:moveTo>
                    <a:pt x="841" y="0"/>
                  </a:moveTo>
                  <a:cubicBezTo>
                    <a:pt x="787" y="0"/>
                    <a:pt x="678" y="82"/>
                    <a:pt x="597" y="244"/>
                  </a:cubicBezTo>
                  <a:cubicBezTo>
                    <a:pt x="542" y="407"/>
                    <a:pt x="461" y="678"/>
                    <a:pt x="434" y="1058"/>
                  </a:cubicBezTo>
                  <a:cubicBezTo>
                    <a:pt x="407" y="1438"/>
                    <a:pt x="434" y="1763"/>
                    <a:pt x="515" y="2116"/>
                  </a:cubicBezTo>
                  <a:cubicBezTo>
                    <a:pt x="570" y="2441"/>
                    <a:pt x="678" y="2604"/>
                    <a:pt x="814" y="2685"/>
                  </a:cubicBezTo>
                  <a:lnTo>
                    <a:pt x="2740" y="3391"/>
                  </a:lnTo>
                  <a:lnTo>
                    <a:pt x="2740" y="3472"/>
                  </a:lnTo>
                  <a:lnTo>
                    <a:pt x="597" y="3770"/>
                  </a:lnTo>
                  <a:cubicBezTo>
                    <a:pt x="515" y="3770"/>
                    <a:pt x="380" y="3879"/>
                    <a:pt x="271" y="4014"/>
                  </a:cubicBezTo>
                  <a:cubicBezTo>
                    <a:pt x="136" y="4150"/>
                    <a:pt x="54" y="4394"/>
                    <a:pt x="27" y="4774"/>
                  </a:cubicBezTo>
                  <a:cubicBezTo>
                    <a:pt x="0" y="5154"/>
                    <a:pt x="0" y="5506"/>
                    <a:pt x="27" y="5832"/>
                  </a:cubicBezTo>
                  <a:cubicBezTo>
                    <a:pt x="54" y="6184"/>
                    <a:pt x="136" y="6347"/>
                    <a:pt x="271" y="6347"/>
                  </a:cubicBezTo>
                  <a:lnTo>
                    <a:pt x="5262" y="6890"/>
                  </a:lnTo>
                  <a:cubicBezTo>
                    <a:pt x="5281" y="6896"/>
                    <a:pt x="5300" y="6899"/>
                    <a:pt x="5319" y="6899"/>
                  </a:cubicBezTo>
                  <a:cubicBezTo>
                    <a:pt x="5379" y="6899"/>
                    <a:pt x="5431" y="6864"/>
                    <a:pt x="5452" y="6781"/>
                  </a:cubicBezTo>
                  <a:cubicBezTo>
                    <a:pt x="5479" y="6673"/>
                    <a:pt x="5533" y="6510"/>
                    <a:pt x="5560" y="6266"/>
                  </a:cubicBezTo>
                  <a:cubicBezTo>
                    <a:pt x="5588" y="6049"/>
                    <a:pt x="5615" y="5832"/>
                    <a:pt x="5615" y="5696"/>
                  </a:cubicBezTo>
                  <a:cubicBezTo>
                    <a:pt x="5696" y="5045"/>
                    <a:pt x="5669" y="4720"/>
                    <a:pt x="5479" y="4638"/>
                  </a:cubicBezTo>
                  <a:cubicBezTo>
                    <a:pt x="5072" y="4611"/>
                    <a:pt x="4340" y="4584"/>
                    <a:pt x="3255" y="4557"/>
                  </a:cubicBezTo>
                  <a:lnTo>
                    <a:pt x="3255" y="4476"/>
                  </a:lnTo>
                  <a:lnTo>
                    <a:pt x="5343" y="4286"/>
                  </a:lnTo>
                  <a:cubicBezTo>
                    <a:pt x="5452" y="4286"/>
                    <a:pt x="5533" y="4231"/>
                    <a:pt x="5560" y="4204"/>
                  </a:cubicBezTo>
                  <a:cubicBezTo>
                    <a:pt x="5588" y="4177"/>
                    <a:pt x="5615" y="4042"/>
                    <a:pt x="5669" y="3797"/>
                  </a:cubicBezTo>
                  <a:cubicBezTo>
                    <a:pt x="5696" y="3608"/>
                    <a:pt x="5696" y="3391"/>
                    <a:pt x="5669" y="3282"/>
                  </a:cubicBezTo>
                  <a:cubicBezTo>
                    <a:pt x="5615" y="3201"/>
                    <a:pt x="5560" y="3119"/>
                    <a:pt x="5479" y="3092"/>
                  </a:cubicBezTo>
                  <a:lnTo>
                    <a:pt x="3445" y="2441"/>
                  </a:lnTo>
                  <a:lnTo>
                    <a:pt x="3445" y="2387"/>
                  </a:lnTo>
                  <a:cubicBezTo>
                    <a:pt x="4503" y="2577"/>
                    <a:pt x="5262" y="2713"/>
                    <a:pt x="5669" y="2740"/>
                  </a:cubicBezTo>
                  <a:cubicBezTo>
                    <a:pt x="5685" y="2745"/>
                    <a:pt x="5701" y="2748"/>
                    <a:pt x="5717" y="2748"/>
                  </a:cubicBezTo>
                  <a:cubicBezTo>
                    <a:pt x="5853" y="2748"/>
                    <a:pt x="5943" y="2533"/>
                    <a:pt x="5967" y="2143"/>
                  </a:cubicBezTo>
                  <a:cubicBezTo>
                    <a:pt x="6022" y="1709"/>
                    <a:pt x="6022" y="1329"/>
                    <a:pt x="6022" y="1031"/>
                  </a:cubicBezTo>
                  <a:cubicBezTo>
                    <a:pt x="6022" y="705"/>
                    <a:pt x="5994" y="543"/>
                    <a:pt x="5940" y="543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5"/>
            <p:cNvSpPr/>
            <p:nvPr/>
          </p:nvSpPr>
          <p:spPr>
            <a:xfrm>
              <a:off x="4268050" y="4111225"/>
              <a:ext cx="164800" cy="149675"/>
            </a:xfrm>
            <a:custGeom>
              <a:avLst/>
              <a:gdLst/>
              <a:ahLst/>
              <a:cxnLst/>
              <a:rect l="l" t="t" r="r" b="b"/>
              <a:pathLst>
                <a:path w="6592" h="5987" extrusionOk="0">
                  <a:moveTo>
                    <a:pt x="2062" y="1847"/>
                  </a:moveTo>
                  <a:lnTo>
                    <a:pt x="3418" y="2363"/>
                  </a:lnTo>
                  <a:lnTo>
                    <a:pt x="3201" y="2770"/>
                  </a:lnTo>
                  <a:lnTo>
                    <a:pt x="1980" y="2010"/>
                  </a:lnTo>
                  <a:lnTo>
                    <a:pt x="2062" y="1847"/>
                  </a:lnTo>
                  <a:close/>
                  <a:moveTo>
                    <a:pt x="1189" y="1"/>
                  </a:moveTo>
                  <a:cubicBezTo>
                    <a:pt x="1013" y="1"/>
                    <a:pt x="858" y="216"/>
                    <a:pt x="678" y="600"/>
                  </a:cubicBezTo>
                  <a:cubicBezTo>
                    <a:pt x="461" y="1006"/>
                    <a:pt x="299" y="1413"/>
                    <a:pt x="163" y="1766"/>
                  </a:cubicBezTo>
                  <a:cubicBezTo>
                    <a:pt x="27" y="2146"/>
                    <a:pt x="0" y="2363"/>
                    <a:pt x="27" y="2417"/>
                  </a:cubicBezTo>
                  <a:cubicBezTo>
                    <a:pt x="190" y="2580"/>
                    <a:pt x="868" y="3204"/>
                    <a:pt x="2034" y="4288"/>
                  </a:cubicBezTo>
                  <a:cubicBezTo>
                    <a:pt x="3174" y="5373"/>
                    <a:pt x="3825" y="5916"/>
                    <a:pt x="3933" y="5970"/>
                  </a:cubicBezTo>
                  <a:cubicBezTo>
                    <a:pt x="3950" y="5981"/>
                    <a:pt x="3969" y="5987"/>
                    <a:pt x="3990" y="5987"/>
                  </a:cubicBezTo>
                  <a:cubicBezTo>
                    <a:pt x="4072" y="5987"/>
                    <a:pt x="4189" y="5904"/>
                    <a:pt x="4340" y="5753"/>
                  </a:cubicBezTo>
                  <a:cubicBezTo>
                    <a:pt x="4503" y="5536"/>
                    <a:pt x="4665" y="5265"/>
                    <a:pt x="4828" y="4885"/>
                  </a:cubicBezTo>
                  <a:cubicBezTo>
                    <a:pt x="5018" y="4533"/>
                    <a:pt x="5099" y="4288"/>
                    <a:pt x="5099" y="4126"/>
                  </a:cubicBezTo>
                  <a:cubicBezTo>
                    <a:pt x="5099" y="3936"/>
                    <a:pt x="5045" y="3854"/>
                    <a:pt x="4964" y="3773"/>
                  </a:cubicBezTo>
                  <a:lnTo>
                    <a:pt x="4611" y="3529"/>
                  </a:lnTo>
                  <a:lnTo>
                    <a:pt x="4937" y="2851"/>
                  </a:lnTo>
                  <a:lnTo>
                    <a:pt x="5425" y="3041"/>
                  </a:lnTo>
                  <a:cubicBezTo>
                    <a:pt x="5437" y="3044"/>
                    <a:pt x="5449" y="3046"/>
                    <a:pt x="5462" y="3046"/>
                  </a:cubicBezTo>
                  <a:cubicBezTo>
                    <a:pt x="5652" y="3046"/>
                    <a:pt x="5939" y="2663"/>
                    <a:pt x="6320" y="1874"/>
                  </a:cubicBezTo>
                  <a:cubicBezTo>
                    <a:pt x="6537" y="1468"/>
                    <a:pt x="6591" y="1169"/>
                    <a:pt x="6564" y="1006"/>
                  </a:cubicBezTo>
                  <a:cubicBezTo>
                    <a:pt x="6537" y="898"/>
                    <a:pt x="6510" y="871"/>
                    <a:pt x="6456" y="817"/>
                  </a:cubicBezTo>
                  <a:cubicBezTo>
                    <a:pt x="6401" y="817"/>
                    <a:pt x="4665" y="545"/>
                    <a:pt x="1221" y="3"/>
                  </a:cubicBezTo>
                  <a:cubicBezTo>
                    <a:pt x="1210" y="1"/>
                    <a:pt x="1200" y="1"/>
                    <a:pt x="1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5"/>
            <p:cNvSpPr/>
            <p:nvPr/>
          </p:nvSpPr>
          <p:spPr>
            <a:xfrm>
              <a:off x="4339925" y="3956925"/>
              <a:ext cx="168200" cy="174500"/>
            </a:xfrm>
            <a:custGeom>
              <a:avLst/>
              <a:gdLst/>
              <a:ahLst/>
              <a:cxnLst/>
              <a:rect l="l" t="t" r="r" b="b"/>
              <a:pathLst>
                <a:path w="6728" h="6980" extrusionOk="0">
                  <a:moveTo>
                    <a:pt x="3472" y="1"/>
                  </a:moveTo>
                  <a:cubicBezTo>
                    <a:pt x="3429" y="1"/>
                    <a:pt x="3384" y="6"/>
                    <a:pt x="3337" y="18"/>
                  </a:cubicBezTo>
                  <a:cubicBezTo>
                    <a:pt x="3120" y="18"/>
                    <a:pt x="2903" y="99"/>
                    <a:pt x="2713" y="208"/>
                  </a:cubicBezTo>
                  <a:cubicBezTo>
                    <a:pt x="2279" y="452"/>
                    <a:pt x="1953" y="642"/>
                    <a:pt x="1790" y="859"/>
                  </a:cubicBezTo>
                  <a:cubicBezTo>
                    <a:pt x="1682" y="967"/>
                    <a:pt x="1818" y="1401"/>
                    <a:pt x="2197" y="2133"/>
                  </a:cubicBezTo>
                  <a:cubicBezTo>
                    <a:pt x="2414" y="2513"/>
                    <a:pt x="2496" y="2730"/>
                    <a:pt x="2550" y="2757"/>
                  </a:cubicBezTo>
                  <a:lnTo>
                    <a:pt x="2496" y="2784"/>
                  </a:lnTo>
                  <a:lnTo>
                    <a:pt x="1519" y="1916"/>
                  </a:lnTo>
                  <a:cubicBezTo>
                    <a:pt x="1492" y="1835"/>
                    <a:pt x="1384" y="1808"/>
                    <a:pt x="1275" y="1808"/>
                  </a:cubicBezTo>
                  <a:cubicBezTo>
                    <a:pt x="1112" y="1808"/>
                    <a:pt x="923" y="1916"/>
                    <a:pt x="706" y="2133"/>
                  </a:cubicBezTo>
                  <a:cubicBezTo>
                    <a:pt x="434" y="2459"/>
                    <a:pt x="272" y="2730"/>
                    <a:pt x="136" y="3029"/>
                  </a:cubicBezTo>
                  <a:cubicBezTo>
                    <a:pt x="0" y="3327"/>
                    <a:pt x="0" y="3490"/>
                    <a:pt x="109" y="3598"/>
                  </a:cubicBezTo>
                  <a:lnTo>
                    <a:pt x="3689" y="6934"/>
                  </a:lnTo>
                  <a:cubicBezTo>
                    <a:pt x="3737" y="6966"/>
                    <a:pt x="3775" y="6979"/>
                    <a:pt x="3821" y="6979"/>
                  </a:cubicBezTo>
                  <a:cubicBezTo>
                    <a:pt x="3853" y="6979"/>
                    <a:pt x="3888" y="6973"/>
                    <a:pt x="3933" y="6961"/>
                  </a:cubicBezTo>
                  <a:cubicBezTo>
                    <a:pt x="4015" y="6934"/>
                    <a:pt x="4205" y="6799"/>
                    <a:pt x="4394" y="6555"/>
                  </a:cubicBezTo>
                  <a:cubicBezTo>
                    <a:pt x="4611" y="6311"/>
                    <a:pt x="4801" y="6094"/>
                    <a:pt x="5018" y="5822"/>
                  </a:cubicBezTo>
                  <a:cubicBezTo>
                    <a:pt x="5181" y="5551"/>
                    <a:pt x="5262" y="5361"/>
                    <a:pt x="5154" y="5334"/>
                  </a:cubicBezTo>
                  <a:lnTo>
                    <a:pt x="4394" y="4629"/>
                  </a:lnTo>
                  <a:lnTo>
                    <a:pt x="4367" y="4249"/>
                  </a:lnTo>
                  <a:lnTo>
                    <a:pt x="4367" y="4249"/>
                  </a:lnTo>
                  <a:cubicBezTo>
                    <a:pt x="4910" y="4439"/>
                    <a:pt x="5344" y="4575"/>
                    <a:pt x="5669" y="4656"/>
                  </a:cubicBezTo>
                  <a:cubicBezTo>
                    <a:pt x="5818" y="4683"/>
                    <a:pt x="5934" y="4697"/>
                    <a:pt x="6022" y="4697"/>
                  </a:cubicBezTo>
                  <a:cubicBezTo>
                    <a:pt x="6110" y="4697"/>
                    <a:pt x="6171" y="4683"/>
                    <a:pt x="6212" y="4656"/>
                  </a:cubicBezTo>
                  <a:cubicBezTo>
                    <a:pt x="6293" y="4547"/>
                    <a:pt x="6402" y="4358"/>
                    <a:pt x="6510" y="4086"/>
                  </a:cubicBezTo>
                  <a:cubicBezTo>
                    <a:pt x="6619" y="3815"/>
                    <a:pt x="6673" y="3490"/>
                    <a:pt x="6700" y="3191"/>
                  </a:cubicBezTo>
                  <a:cubicBezTo>
                    <a:pt x="6727" y="2893"/>
                    <a:pt x="6700" y="2676"/>
                    <a:pt x="6619" y="2595"/>
                  </a:cubicBezTo>
                  <a:cubicBezTo>
                    <a:pt x="6510" y="2486"/>
                    <a:pt x="6239" y="2405"/>
                    <a:pt x="5832" y="2378"/>
                  </a:cubicBezTo>
                  <a:cubicBezTo>
                    <a:pt x="5425" y="2350"/>
                    <a:pt x="5100" y="2350"/>
                    <a:pt x="4883" y="2350"/>
                  </a:cubicBezTo>
                  <a:lnTo>
                    <a:pt x="4340" y="2350"/>
                  </a:lnTo>
                  <a:cubicBezTo>
                    <a:pt x="4259" y="1672"/>
                    <a:pt x="4150" y="1157"/>
                    <a:pt x="4096" y="777"/>
                  </a:cubicBezTo>
                  <a:cubicBezTo>
                    <a:pt x="4015" y="452"/>
                    <a:pt x="3933" y="208"/>
                    <a:pt x="3852" y="153"/>
                  </a:cubicBezTo>
                  <a:cubicBezTo>
                    <a:pt x="3746" y="69"/>
                    <a:pt x="3624" y="1"/>
                    <a:pt x="3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5"/>
            <p:cNvSpPr/>
            <p:nvPr/>
          </p:nvSpPr>
          <p:spPr>
            <a:xfrm>
              <a:off x="4457225" y="3866200"/>
              <a:ext cx="158700" cy="170525"/>
            </a:xfrm>
            <a:custGeom>
              <a:avLst/>
              <a:gdLst/>
              <a:ahLst/>
              <a:cxnLst/>
              <a:rect l="l" t="t" r="r" b="b"/>
              <a:pathLst>
                <a:path w="6348" h="6821" extrusionOk="0">
                  <a:moveTo>
                    <a:pt x="3413" y="1"/>
                  </a:moveTo>
                  <a:cubicBezTo>
                    <a:pt x="3396" y="1"/>
                    <a:pt x="3380" y="4"/>
                    <a:pt x="3364" y="12"/>
                  </a:cubicBezTo>
                  <a:lnTo>
                    <a:pt x="625" y="1667"/>
                  </a:lnTo>
                  <a:cubicBezTo>
                    <a:pt x="326" y="1857"/>
                    <a:pt x="136" y="2019"/>
                    <a:pt x="82" y="2128"/>
                  </a:cubicBezTo>
                  <a:cubicBezTo>
                    <a:pt x="1" y="2209"/>
                    <a:pt x="1" y="2345"/>
                    <a:pt x="82" y="2453"/>
                  </a:cubicBezTo>
                  <a:lnTo>
                    <a:pt x="2713" y="6766"/>
                  </a:lnTo>
                  <a:cubicBezTo>
                    <a:pt x="2767" y="6820"/>
                    <a:pt x="2822" y="6820"/>
                    <a:pt x="2930" y="6820"/>
                  </a:cubicBezTo>
                  <a:cubicBezTo>
                    <a:pt x="3039" y="6793"/>
                    <a:pt x="3174" y="6739"/>
                    <a:pt x="3391" y="6603"/>
                  </a:cubicBezTo>
                  <a:lnTo>
                    <a:pt x="6293" y="4840"/>
                  </a:lnTo>
                  <a:cubicBezTo>
                    <a:pt x="6348" y="4786"/>
                    <a:pt x="6348" y="4705"/>
                    <a:pt x="6348" y="4379"/>
                  </a:cubicBezTo>
                  <a:cubicBezTo>
                    <a:pt x="6293" y="4216"/>
                    <a:pt x="6185" y="3945"/>
                    <a:pt x="5995" y="3647"/>
                  </a:cubicBezTo>
                  <a:cubicBezTo>
                    <a:pt x="5809" y="3392"/>
                    <a:pt x="5683" y="3255"/>
                    <a:pt x="5583" y="3255"/>
                  </a:cubicBezTo>
                  <a:cubicBezTo>
                    <a:pt x="5566" y="3255"/>
                    <a:pt x="5550" y="3259"/>
                    <a:pt x="5534" y="3267"/>
                  </a:cubicBezTo>
                  <a:cubicBezTo>
                    <a:pt x="5236" y="3430"/>
                    <a:pt x="4693" y="3810"/>
                    <a:pt x="3961" y="4352"/>
                  </a:cubicBezTo>
                  <a:lnTo>
                    <a:pt x="3690" y="3918"/>
                  </a:lnTo>
                  <a:lnTo>
                    <a:pt x="4937" y="3213"/>
                  </a:lnTo>
                  <a:cubicBezTo>
                    <a:pt x="5046" y="3159"/>
                    <a:pt x="5046" y="3023"/>
                    <a:pt x="4992" y="2860"/>
                  </a:cubicBezTo>
                  <a:cubicBezTo>
                    <a:pt x="4937" y="2697"/>
                    <a:pt x="4829" y="2453"/>
                    <a:pt x="4666" y="2182"/>
                  </a:cubicBezTo>
                  <a:cubicBezTo>
                    <a:pt x="4539" y="1970"/>
                    <a:pt x="4428" y="1857"/>
                    <a:pt x="4321" y="1857"/>
                  </a:cubicBezTo>
                  <a:cubicBezTo>
                    <a:pt x="4291" y="1857"/>
                    <a:pt x="4262" y="1866"/>
                    <a:pt x="4232" y="1884"/>
                  </a:cubicBezTo>
                  <a:cubicBezTo>
                    <a:pt x="4015" y="2019"/>
                    <a:pt x="3581" y="2291"/>
                    <a:pt x="2930" y="2725"/>
                  </a:cubicBezTo>
                  <a:lnTo>
                    <a:pt x="2659" y="2291"/>
                  </a:lnTo>
                  <a:cubicBezTo>
                    <a:pt x="3364" y="1911"/>
                    <a:pt x="3879" y="1640"/>
                    <a:pt x="4178" y="1477"/>
                  </a:cubicBezTo>
                  <a:cubicBezTo>
                    <a:pt x="4259" y="1450"/>
                    <a:pt x="4259" y="1341"/>
                    <a:pt x="4178" y="1124"/>
                  </a:cubicBezTo>
                  <a:cubicBezTo>
                    <a:pt x="4124" y="962"/>
                    <a:pt x="4015" y="690"/>
                    <a:pt x="3825" y="392"/>
                  </a:cubicBezTo>
                  <a:cubicBezTo>
                    <a:pt x="3640" y="137"/>
                    <a:pt x="3513" y="1"/>
                    <a:pt x="3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0" name="Google Shape;1080;p45"/>
            <p:cNvSpPr/>
            <p:nvPr/>
          </p:nvSpPr>
          <p:spPr>
            <a:xfrm>
              <a:off x="4588100" y="3810200"/>
              <a:ext cx="151250" cy="157975"/>
            </a:xfrm>
            <a:custGeom>
              <a:avLst/>
              <a:gdLst/>
              <a:ahLst/>
              <a:cxnLst/>
              <a:rect l="l" t="t" r="r" b="b"/>
              <a:pathLst>
                <a:path w="6050" h="6319" extrusionOk="0">
                  <a:moveTo>
                    <a:pt x="4588" y="1"/>
                  </a:moveTo>
                  <a:cubicBezTo>
                    <a:pt x="4476" y="1"/>
                    <a:pt x="4340" y="28"/>
                    <a:pt x="4178" y="82"/>
                  </a:cubicBezTo>
                  <a:cubicBezTo>
                    <a:pt x="3798" y="191"/>
                    <a:pt x="3500" y="354"/>
                    <a:pt x="3228" y="516"/>
                  </a:cubicBezTo>
                  <a:cubicBezTo>
                    <a:pt x="2957" y="733"/>
                    <a:pt x="2849" y="869"/>
                    <a:pt x="2876" y="1005"/>
                  </a:cubicBezTo>
                  <a:lnTo>
                    <a:pt x="3500" y="3202"/>
                  </a:lnTo>
                  <a:cubicBezTo>
                    <a:pt x="3662" y="3825"/>
                    <a:pt x="3771" y="4232"/>
                    <a:pt x="3771" y="4395"/>
                  </a:cubicBezTo>
                  <a:cubicBezTo>
                    <a:pt x="3771" y="4558"/>
                    <a:pt x="3689" y="4693"/>
                    <a:pt x="3554" y="4720"/>
                  </a:cubicBezTo>
                  <a:cubicBezTo>
                    <a:pt x="3520" y="4732"/>
                    <a:pt x="3488" y="4737"/>
                    <a:pt x="3459" y="4737"/>
                  </a:cubicBezTo>
                  <a:cubicBezTo>
                    <a:pt x="3347" y="4737"/>
                    <a:pt x="3266" y="4659"/>
                    <a:pt x="3201" y="4531"/>
                  </a:cubicBezTo>
                  <a:cubicBezTo>
                    <a:pt x="3120" y="4368"/>
                    <a:pt x="2984" y="3988"/>
                    <a:pt x="2822" y="3419"/>
                  </a:cubicBezTo>
                  <a:lnTo>
                    <a:pt x="2171" y="1140"/>
                  </a:lnTo>
                  <a:cubicBezTo>
                    <a:pt x="2143" y="1059"/>
                    <a:pt x="2116" y="1005"/>
                    <a:pt x="2008" y="923"/>
                  </a:cubicBezTo>
                  <a:cubicBezTo>
                    <a:pt x="1933" y="893"/>
                    <a:pt x="1835" y="872"/>
                    <a:pt x="1711" y="872"/>
                  </a:cubicBezTo>
                  <a:cubicBezTo>
                    <a:pt x="1610" y="872"/>
                    <a:pt x="1492" y="886"/>
                    <a:pt x="1357" y="923"/>
                  </a:cubicBezTo>
                  <a:cubicBezTo>
                    <a:pt x="950" y="1032"/>
                    <a:pt x="652" y="1194"/>
                    <a:pt x="380" y="1384"/>
                  </a:cubicBezTo>
                  <a:cubicBezTo>
                    <a:pt x="109" y="1574"/>
                    <a:pt x="1" y="1710"/>
                    <a:pt x="28" y="1845"/>
                  </a:cubicBezTo>
                  <a:lnTo>
                    <a:pt x="814" y="4666"/>
                  </a:lnTo>
                  <a:cubicBezTo>
                    <a:pt x="1004" y="5371"/>
                    <a:pt x="1384" y="5887"/>
                    <a:pt x="1926" y="6131"/>
                  </a:cubicBezTo>
                  <a:cubicBezTo>
                    <a:pt x="2221" y="6249"/>
                    <a:pt x="2548" y="6319"/>
                    <a:pt x="2916" y="6319"/>
                  </a:cubicBezTo>
                  <a:cubicBezTo>
                    <a:pt x="3225" y="6319"/>
                    <a:pt x="3562" y="6269"/>
                    <a:pt x="3934" y="6158"/>
                  </a:cubicBezTo>
                  <a:cubicBezTo>
                    <a:pt x="4747" y="5941"/>
                    <a:pt x="5317" y="5588"/>
                    <a:pt x="5615" y="5100"/>
                  </a:cubicBezTo>
                  <a:cubicBezTo>
                    <a:pt x="5968" y="4639"/>
                    <a:pt x="6049" y="4015"/>
                    <a:pt x="5832" y="3202"/>
                  </a:cubicBezTo>
                  <a:lnTo>
                    <a:pt x="5019" y="299"/>
                  </a:lnTo>
                  <a:cubicBezTo>
                    <a:pt x="4991" y="218"/>
                    <a:pt x="4964" y="164"/>
                    <a:pt x="4856" y="82"/>
                  </a:cubicBezTo>
                  <a:cubicBezTo>
                    <a:pt x="4788" y="28"/>
                    <a:pt x="4700" y="1"/>
                    <a:pt x="4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5"/>
            <p:cNvSpPr/>
            <p:nvPr/>
          </p:nvSpPr>
          <p:spPr>
            <a:xfrm>
              <a:off x="4756275" y="3802650"/>
              <a:ext cx="130225" cy="142525"/>
            </a:xfrm>
            <a:custGeom>
              <a:avLst/>
              <a:gdLst/>
              <a:ahLst/>
              <a:cxnLst/>
              <a:rect l="l" t="t" r="r" b="b"/>
              <a:pathLst>
                <a:path w="5209" h="5701" extrusionOk="0">
                  <a:moveTo>
                    <a:pt x="2577" y="1361"/>
                  </a:moveTo>
                  <a:cubicBezTo>
                    <a:pt x="2631" y="1361"/>
                    <a:pt x="2713" y="1361"/>
                    <a:pt x="2740" y="1388"/>
                  </a:cubicBezTo>
                  <a:cubicBezTo>
                    <a:pt x="2767" y="1442"/>
                    <a:pt x="2848" y="1496"/>
                    <a:pt x="2876" y="1632"/>
                  </a:cubicBezTo>
                  <a:cubicBezTo>
                    <a:pt x="2930" y="1768"/>
                    <a:pt x="2930" y="1930"/>
                    <a:pt x="2930" y="2174"/>
                  </a:cubicBezTo>
                  <a:cubicBezTo>
                    <a:pt x="2930" y="2419"/>
                    <a:pt x="2903" y="2581"/>
                    <a:pt x="2876" y="2717"/>
                  </a:cubicBezTo>
                  <a:cubicBezTo>
                    <a:pt x="2794" y="2853"/>
                    <a:pt x="2767" y="2934"/>
                    <a:pt x="2713" y="2961"/>
                  </a:cubicBezTo>
                  <a:cubicBezTo>
                    <a:pt x="2631" y="2988"/>
                    <a:pt x="2577" y="2988"/>
                    <a:pt x="2469" y="2988"/>
                  </a:cubicBezTo>
                  <a:lnTo>
                    <a:pt x="2252" y="2988"/>
                  </a:lnTo>
                  <a:lnTo>
                    <a:pt x="2333" y="1361"/>
                  </a:lnTo>
                  <a:close/>
                  <a:moveTo>
                    <a:pt x="2005" y="1"/>
                  </a:moveTo>
                  <a:cubicBezTo>
                    <a:pt x="753" y="1"/>
                    <a:pt x="136" y="113"/>
                    <a:pt x="136" y="357"/>
                  </a:cubicBezTo>
                  <a:lnTo>
                    <a:pt x="0" y="5484"/>
                  </a:lnTo>
                  <a:cubicBezTo>
                    <a:pt x="0" y="5538"/>
                    <a:pt x="27" y="5619"/>
                    <a:pt x="136" y="5646"/>
                  </a:cubicBezTo>
                  <a:cubicBezTo>
                    <a:pt x="190" y="5673"/>
                    <a:pt x="407" y="5701"/>
                    <a:pt x="733" y="5701"/>
                  </a:cubicBezTo>
                  <a:cubicBezTo>
                    <a:pt x="1085" y="5701"/>
                    <a:pt x="1411" y="5701"/>
                    <a:pt x="1709" y="5673"/>
                  </a:cubicBezTo>
                  <a:cubicBezTo>
                    <a:pt x="2035" y="5646"/>
                    <a:pt x="2197" y="5565"/>
                    <a:pt x="2197" y="5511"/>
                  </a:cubicBezTo>
                  <a:lnTo>
                    <a:pt x="2225" y="4317"/>
                  </a:lnTo>
                  <a:lnTo>
                    <a:pt x="2442" y="4317"/>
                  </a:lnTo>
                  <a:cubicBezTo>
                    <a:pt x="2577" y="4326"/>
                    <a:pt x="2701" y="4329"/>
                    <a:pt x="2814" y="4329"/>
                  </a:cubicBezTo>
                  <a:cubicBezTo>
                    <a:pt x="3041" y="4329"/>
                    <a:pt x="3228" y="4317"/>
                    <a:pt x="3391" y="4317"/>
                  </a:cubicBezTo>
                  <a:cubicBezTo>
                    <a:pt x="3554" y="4290"/>
                    <a:pt x="3716" y="4290"/>
                    <a:pt x="3825" y="4263"/>
                  </a:cubicBezTo>
                  <a:cubicBezTo>
                    <a:pt x="3933" y="4209"/>
                    <a:pt x="4096" y="4182"/>
                    <a:pt x="4259" y="4127"/>
                  </a:cubicBezTo>
                  <a:cubicBezTo>
                    <a:pt x="4422" y="4046"/>
                    <a:pt x="4639" y="3910"/>
                    <a:pt x="4801" y="3666"/>
                  </a:cubicBezTo>
                  <a:cubicBezTo>
                    <a:pt x="5045" y="3368"/>
                    <a:pt x="5181" y="2853"/>
                    <a:pt x="5208" y="2147"/>
                  </a:cubicBezTo>
                  <a:cubicBezTo>
                    <a:pt x="5208" y="1605"/>
                    <a:pt x="5154" y="1198"/>
                    <a:pt x="4964" y="873"/>
                  </a:cubicBezTo>
                  <a:cubicBezTo>
                    <a:pt x="4883" y="628"/>
                    <a:pt x="4639" y="411"/>
                    <a:pt x="4259" y="249"/>
                  </a:cubicBezTo>
                  <a:cubicBezTo>
                    <a:pt x="3960" y="113"/>
                    <a:pt x="3337" y="59"/>
                    <a:pt x="2442" y="5"/>
                  </a:cubicBezTo>
                  <a:cubicBezTo>
                    <a:pt x="2288" y="2"/>
                    <a:pt x="2143" y="1"/>
                    <a:pt x="2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5"/>
            <p:cNvSpPr/>
            <p:nvPr/>
          </p:nvSpPr>
          <p:spPr>
            <a:xfrm>
              <a:off x="4924450" y="3847050"/>
              <a:ext cx="149875" cy="162975"/>
            </a:xfrm>
            <a:custGeom>
              <a:avLst/>
              <a:gdLst/>
              <a:ahLst/>
              <a:cxnLst/>
              <a:rect l="l" t="t" r="r" b="b"/>
              <a:pathLst>
                <a:path w="5995" h="6519" extrusionOk="0">
                  <a:moveTo>
                    <a:pt x="4014" y="2026"/>
                  </a:moveTo>
                  <a:lnTo>
                    <a:pt x="4177" y="2107"/>
                  </a:lnTo>
                  <a:lnTo>
                    <a:pt x="3689" y="3463"/>
                  </a:lnTo>
                  <a:lnTo>
                    <a:pt x="3282" y="3301"/>
                  </a:lnTo>
                  <a:lnTo>
                    <a:pt x="4014" y="2026"/>
                  </a:lnTo>
                  <a:close/>
                  <a:moveTo>
                    <a:pt x="3668" y="0"/>
                  </a:moveTo>
                  <a:cubicBezTo>
                    <a:pt x="3602" y="0"/>
                    <a:pt x="3557" y="15"/>
                    <a:pt x="3526" y="46"/>
                  </a:cubicBezTo>
                  <a:cubicBezTo>
                    <a:pt x="3391" y="209"/>
                    <a:pt x="2794" y="887"/>
                    <a:pt x="1736" y="2080"/>
                  </a:cubicBezTo>
                  <a:cubicBezTo>
                    <a:pt x="678" y="3246"/>
                    <a:pt x="136" y="3897"/>
                    <a:pt x="81" y="4006"/>
                  </a:cubicBezTo>
                  <a:cubicBezTo>
                    <a:pt x="0" y="4114"/>
                    <a:pt x="109" y="4250"/>
                    <a:pt x="326" y="4413"/>
                  </a:cubicBezTo>
                  <a:cubicBezTo>
                    <a:pt x="515" y="4576"/>
                    <a:pt x="787" y="4738"/>
                    <a:pt x="1166" y="4928"/>
                  </a:cubicBezTo>
                  <a:cubicBezTo>
                    <a:pt x="1546" y="5064"/>
                    <a:pt x="1763" y="5145"/>
                    <a:pt x="1953" y="5145"/>
                  </a:cubicBezTo>
                  <a:cubicBezTo>
                    <a:pt x="1989" y="5157"/>
                    <a:pt x="2023" y="5162"/>
                    <a:pt x="2056" y="5162"/>
                  </a:cubicBezTo>
                  <a:cubicBezTo>
                    <a:pt x="2171" y="5162"/>
                    <a:pt x="2263" y="5094"/>
                    <a:pt x="2306" y="5010"/>
                  </a:cubicBezTo>
                  <a:lnTo>
                    <a:pt x="2523" y="4603"/>
                  </a:lnTo>
                  <a:lnTo>
                    <a:pt x="3228" y="4928"/>
                  </a:lnTo>
                  <a:lnTo>
                    <a:pt x="3065" y="5416"/>
                  </a:lnTo>
                  <a:cubicBezTo>
                    <a:pt x="2984" y="5633"/>
                    <a:pt x="3391" y="5932"/>
                    <a:pt x="4231" y="6311"/>
                  </a:cubicBezTo>
                  <a:cubicBezTo>
                    <a:pt x="4553" y="6440"/>
                    <a:pt x="4824" y="6518"/>
                    <a:pt x="5004" y="6518"/>
                  </a:cubicBezTo>
                  <a:cubicBezTo>
                    <a:pt x="5051" y="6518"/>
                    <a:pt x="5093" y="6513"/>
                    <a:pt x="5127" y="6501"/>
                  </a:cubicBezTo>
                  <a:cubicBezTo>
                    <a:pt x="5235" y="6474"/>
                    <a:pt x="5262" y="6447"/>
                    <a:pt x="5289" y="6420"/>
                  </a:cubicBezTo>
                  <a:cubicBezTo>
                    <a:pt x="5316" y="6366"/>
                    <a:pt x="5560" y="4603"/>
                    <a:pt x="5994" y="1158"/>
                  </a:cubicBezTo>
                  <a:cubicBezTo>
                    <a:pt x="5994" y="995"/>
                    <a:pt x="5805" y="805"/>
                    <a:pt x="5398" y="615"/>
                  </a:cubicBezTo>
                  <a:cubicBezTo>
                    <a:pt x="4964" y="398"/>
                    <a:pt x="4557" y="263"/>
                    <a:pt x="4177" y="127"/>
                  </a:cubicBezTo>
                  <a:cubicBezTo>
                    <a:pt x="3940" y="42"/>
                    <a:pt x="3777" y="0"/>
                    <a:pt x="3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5"/>
            <p:cNvSpPr/>
            <p:nvPr/>
          </p:nvSpPr>
          <p:spPr>
            <a:xfrm>
              <a:off x="5055325" y="3912575"/>
              <a:ext cx="172250" cy="184625"/>
            </a:xfrm>
            <a:custGeom>
              <a:avLst/>
              <a:gdLst/>
              <a:ahLst/>
              <a:cxnLst/>
              <a:rect l="l" t="t" r="r" b="b"/>
              <a:pathLst>
                <a:path w="6890" h="7385" extrusionOk="0">
                  <a:moveTo>
                    <a:pt x="4530" y="2226"/>
                  </a:moveTo>
                  <a:lnTo>
                    <a:pt x="4747" y="2389"/>
                  </a:lnTo>
                  <a:cubicBezTo>
                    <a:pt x="4801" y="2470"/>
                    <a:pt x="4855" y="2578"/>
                    <a:pt x="4855" y="2714"/>
                  </a:cubicBezTo>
                  <a:cubicBezTo>
                    <a:pt x="4855" y="2850"/>
                    <a:pt x="4774" y="3012"/>
                    <a:pt x="4611" y="3175"/>
                  </a:cubicBezTo>
                  <a:cubicBezTo>
                    <a:pt x="4422" y="3416"/>
                    <a:pt x="4244" y="3526"/>
                    <a:pt x="4077" y="3526"/>
                  </a:cubicBezTo>
                  <a:cubicBezTo>
                    <a:pt x="3980" y="3526"/>
                    <a:pt x="3887" y="3489"/>
                    <a:pt x="3797" y="3419"/>
                  </a:cubicBezTo>
                  <a:lnTo>
                    <a:pt x="3635" y="3284"/>
                  </a:lnTo>
                  <a:lnTo>
                    <a:pt x="4530" y="2226"/>
                  </a:lnTo>
                  <a:close/>
                  <a:moveTo>
                    <a:pt x="3552" y="1"/>
                  </a:moveTo>
                  <a:cubicBezTo>
                    <a:pt x="3498" y="1"/>
                    <a:pt x="3455" y="19"/>
                    <a:pt x="3418" y="56"/>
                  </a:cubicBezTo>
                  <a:lnTo>
                    <a:pt x="27" y="3880"/>
                  </a:lnTo>
                  <a:cubicBezTo>
                    <a:pt x="0" y="3962"/>
                    <a:pt x="0" y="4016"/>
                    <a:pt x="27" y="4124"/>
                  </a:cubicBezTo>
                  <a:cubicBezTo>
                    <a:pt x="54" y="4233"/>
                    <a:pt x="244" y="4396"/>
                    <a:pt x="461" y="4613"/>
                  </a:cubicBezTo>
                  <a:cubicBezTo>
                    <a:pt x="705" y="4830"/>
                    <a:pt x="976" y="5047"/>
                    <a:pt x="1248" y="5209"/>
                  </a:cubicBezTo>
                  <a:cubicBezTo>
                    <a:pt x="1455" y="5375"/>
                    <a:pt x="1599" y="5446"/>
                    <a:pt x="1679" y="5446"/>
                  </a:cubicBezTo>
                  <a:cubicBezTo>
                    <a:pt x="1704" y="5446"/>
                    <a:pt x="1723" y="5439"/>
                    <a:pt x="1736" y="5426"/>
                  </a:cubicBezTo>
                  <a:lnTo>
                    <a:pt x="2848" y="4179"/>
                  </a:lnTo>
                  <a:lnTo>
                    <a:pt x="2957" y="4287"/>
                  </a:lnTo>
                  <a:lnTo>
                    <a:pt x="2224" y="5860"/>
                  </a:lnTo>
                  <a:cubicBezTo>
                    <a:pt x="2197" y="5915"/>
                    <a:pt x="2224" y="6023"/>
                    <a:pt x="2306" y="6132"/>
                  </a:cubicBezTo>
                  <a:cubicBezTo>
                    <a:pt x="2360" y="6240"/>
                    <a:pt x="2495" y="6349"/>
                    <a:pt x="2740" y="6566"/>
                  </a:cubicBezTo>
                  <a:cubicBezTo>
                    <a:pt x="3362" y="7102"/>
                    <a:pt x="3781" y="7384"/>
                    <a:pt x="4023" y="7384"/>
                  </a:cubicBezTo>
                  <a:cubicBezTo>
                    <a:pt x="4086" y="7384"/>
                    <a:pt x="4138" y="7365"/>
                    <a:pt x="4177" y="7325"/>
                  </a:cubicBezTo>
                  <a:cubicBezTo>
                    <a:pt x="4340" y="7135"/>
                    <a:pt x="4503" y="6457"/>
                    <a:pt x="4665" y="5345"/>
                  </a:cubicBezTo>
                  <a:cubicBezTo>
                    <a:pt x="4726" y="5351"/>
                    <a:pt x="4790" y="5354"/>
                    <a:pt x="4855" y="5354"/>
                  </a:cubicBezTo>
                  <a:cubicBezTo>
                    <a:pt x="5080" y="5354"/>
                    <a:pt x="5323" y="5315"/>
                    <a:pt x="5533" y="5209"/>
                  </a:cubicBezTo>
                  <a:cubicBezTo>
                    <a:pt x="5805" y="5074"/>
                    <a:pt x="6103" y="4830"/>
                    <a:pt x="6374" y="4531"/>
                  </a:cubicBezTo>
                  <a:cubicBezTo>
                    <a:pt x="6645" y="4206"/>
                    <a:pt x="6808" y="3935"/>
                    <a:pt x="6835" y="3636"/>
                  </a:cubicBezTo>
                  <a:cubicBezTo>
                    <a:pt x="6889" y="3528"/>
                    <a:pt x="6889" y="3365"/>
                    <a:pt x="6889" y="3256"/>
                  </a:cubicBezTo>
                  <a:cubicBezTo>
                    <a:pt x="6889" y="3121"/>
                    <a:pt x="6835" y="2985"/>
                    <a:pt x="6781" y="2850"/>
                  </a:cubicBezTo>
                  <a:cubicBezTo>
                    <a:pt x="6700" y="2687"/>
                    <a:pt x="6645" y="2578"/>
                    <a:pt x="6564" y="2470"/>
                  </a:cubicBezTo>
                  <a:cubicBezTo>
                    <a:pt x="6510" y="2334"/>
                    <a:pt x="6374" y="2199"/>
                    <a:pt x="6238" y="2063"/>
                  </a:cubicBezTo>
                  <a:cubicBezTo>
                    <a:pt x="6076" y="1927"/>
                    <a:pt x="5940" y="1792"/>
                    <a:pt x="5832" y="1683"/>
                  </a:cubicBezTo>
                  <a:cubicBezTo>
                    <a:pt x="5696" y="1575"/>
                    <a:pt x="5452" y="1331"/>
                    <a:pt x="5045" y="1005"/>
                  </a:cubicBezTo>
                  <a:cubicBezTo>
                    <a:pt x="4638" y="625"/>
                    <a:pt x="4313" y="354"/>
                    <a:pt x="3987" y="191"/>
                  </a:cubicBezTo>
                  <a:cubicBezTo>
                    <a:pt x="3791" y="67"/>
                    <a:pt x="3654" y="1"/>
                    <a:pt x="3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5"/>
            <p:cNvSpPr/>
            <p:nvPr/>
          </p:nvSpPr>
          <p:spPr>
            <a:xfrm>
              <a:off x="5168550" y="4031675"/>
              <a:ext cx="164800" cy="142800"/>
            </a:xfrm>
            <a:custGeom>
              <a:avLst/>
              <a:gdLst/>
              <a:ahLst/>
              <a:cxnLst/>
              <a:rect l="l" t="t" r="r" b="b"/>
              <a:pathLst>
                <a:path w="6592" h="5712" extrusionOk="0">
                  <a:moveTo>
                    <a:pt x="4064" y="1"/>
                  </a:moveTo>
                  <a:cubicBezTo>
                    <a:pt x="3996" y="1"/>
                    <a:pt x="3908" y="14"/>
                    <a:pt x="3798" y="39"/>
                  </a:cubicBezTo>
                  <a:cubicBezTo>
                    <a:pt x="3554" y="120"/>
                    <a:pt x="3364" y="201"/>
                    <a:pt x="3093" y="391"/>
                  </a:cubicBezTo>
                  <a:cubicBezTo>
                    <a:pt x="2822" y="554"/>
                    <a:pt x="2659" y="690"/>
                    <a:pt x="2550" y="798"/>
                  </a:cubicBezTo>
                  <a:cubicBezTo>
                    <a:pt x="2442" y="879"/>
                    <a:pt x="2415" y="988"/>
                    <a:pt x="2442" y="1015"/>
                  </a:cubicBezTo>
                  <a:lnTo>
                    <a:pt x="3039" y="1964"/>
                  </a:lnTo>
                  <a:lnTo>
                    <a:pt x="109" y="3809"/>
                  </a:lnTo>
                  <a:cubicBezTo>
                    <a:pt x="28" y="3836"/>
                    <a:pt x="1" y="3917"/>
                    <a:pt x="28" y="3999"/>
                  </a:cubicBezTo>
                  <a:cubicBezTo>
                    <a:pt x="82" y="4080"/>
                    <a:pt x="163" y="4270"/>
                    <a:pt x="353" y="4541"/>
                  </a:cubicBezTo>
                  <a:cubicBezTo>
                    <a:pt x="516" y="4867"/>
                    <a:pt x="706" y="5084"/>
                    <a:pt x="923" y="5355"/>
                  </a:cubicBezTo>
                  <a:cubicBezTo>
                    <a:pt x="1118" y="5599"/>
                    <a:pt x="1248" y="5711"/>
                    <a:pt x="1331" y="5711"/>
                  </a:cubicBezTo>
                  <a:cubicBezTo>
                    <a:pt x="1340" y="5711"/>
                    <a:pt x="1349" y="5710"/>
                    <a:pt x="1357" y="5707"/>
                  </a:cubicBezTo>
                  <a:lnTo>
                    <a:pt x="4232" y="3863"/>
                  </a:lnTo>
                  <a:lnTo>
                    <a:pt x="4774" y="4731"/>
                  </a:lnTo>
                  <a:cubicBezTo>
                    <a:pt x="4802" y="4758"/>
                    <a:pt x="4856" y="4772"/>
                    <a:pt x="4934" y="4772"/>
                  </a:cubicBezTo>
                  <a:cubicBezTo>
                    <a:pt x="5012" y="4772"/>
                    <a:pt x="5114" y="4758"/>
                    <a:pt x="5236" y="4731"/>
                  </a:cubicBezTo>
                  <a:cubicBezTo>
                    <a:pt x="5453" y="4650"/>
                    <a:pt x="5697" y="4514"/>
                    <a:pt x="5941" y="4378"/>
                  </a:cubicBezTo>
                  <a:cubicBezTo>
                    <a:pt x="6185" y="4243"/>
                    <a:pt x="6348" y="4107"/>
                    <a:pt x="6456" y="3999"/>
                  </a:cubicBezTo>
                  <a:cubicBezTo>
                    <a:pt x="6538" y="3917"/>
                    <a:pt x="6592" y="3809"/>
                    <a:pt x="6538" y="3727"/>
                  </a:cubicBezTo>
                  <a:lnTo>
                    <a:pt x="4232" y="66"/>
                  </a:lnTo>
                  <a:cubicBezTo>
                    <a:pt x="4202" y="21"/>
                    <a:pt x="4148" y="1"/>
                    <a:pt x="40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5"/>
            <p:cNvSpPr/>
            <p:nvPr/>
          </p:nvSpPr>
          <p:spPr>
            <a:xfrm>
              <a:off x="5245175" y="4357200"/>
              <a:ext cx="150575" cy="171150"/>
            </a:xfrm>
            <a:custGeom>
              <a:avLst/>
              <a:gdLst/>
              <a:ahLst/>
              <a:cxnLst/>
              <a:rect l="l" t="t" r="r" b="b"/>
              <a:pathLst>
                <a:path w="6023" h="6846" extrusionOk="0">
                  <a:moveTo>
                    <a:pt x="665" y="0"/>
                  </a:moveTo>
                  <a:cubicBezTo>
                    <a:pt x="600" y="0"/>
                    <a:pt x="564" y="35"/>
                    <a:pt x="543" y="118"/>
                  </a:cubicBezTo>
                  <a:cubicBezTo>
                    <a:pt x="516" y="200"/>
                    <a:pt x="462" y="390"/>
                    <a:pt x="435" y="607"/>
                  </a:cubicBezTo>
                  <a:cubicBezTo>
                    <a:pt x="408" y="851"/>
                    <a:pt x="353" y="1068"/>
                    <a:pt x="353" y="1203"/>
                  </a:cubicBezTo>
                  <a:cubicBezTo>
                    <a:pt x="326" y="1881"/>
                    <a:pt x="353" y="2207"/>
                    <a:pt x="516" y="2315"/>
                  </a:cubicBezTo>
                  <a:cubicBezTo>
                    <a:pt x="923" y="2342"/>
                    <a:pt x="1655" y="2370"/>
                    <a:pt x="2740" y="2370"/>
                  </a:cubicBezTo>
                  <a:lnTo>
                    <a:pt x="2740" y="2451"/>
                  </a:lnTo>
                  <a:lnTo>
                    <a:pt x="652" y="2641"/>
                  </a:lnTo>
                  <a:cubicBezTo>
                    <a:pt x="543" y="2641"/>
                    <a:pt x="462" y="2695"/>
                    <a:pt x="435" y="2722"/>
                  </a:cubicBezTo>
                  <a:cubicBezTo>
                    <a:pt x="408" y="2749"/>
                    <a:pt x="380" y="2885"/>
                    <a:pt x="326" y="3129"/>
                  </a:cubicBezTo>
                  <a:cubicBezTo>
                    <a:pt x="299" y="3319"/>
                    <a:pt x="299" y="3536"/>
                    <a:pt x="326" y="3644"/>
                  </a:cubicBezTo>
                  <a:cubicBezTo>
                    <a:pt x="380" y="3726"/>
                    <a:pt x="435" y="3807"/>
                    <a:pt x="516" y="3834"/>
                  </a:cubicBezTo>
                  <a:lnTo>
                    <a:pt x="2550" y="4458"/>
                  </a:lnTo>
                  <a:lnTo>
                    <a:pt x="2550" y="4512"/>
                  </a:lnTo>
                  <a:cubicBezTo>
                    <a:pt x="1492" y="4323"/>
                    <a:pt x="733" y="4187"/>
                    <a:pt x="326" y="4133"/>
                  </a:cubicBezTo>
                  <a:cubicBezTo>
                    <a:pt x="317" y="4131"/>
                    <a:pt x="308" y="4130"/>
                    <a:pt x="299" y="4130"/>
                  </a:cubicBezTo>
                  <a:cubicBezTo>
                    <a:pt x="152" y="4130"/>
                    <a:pt x="53" y="4347"/>
                    <a:pt x="28" y="4757"/>
                  </a:cubicBezTo>
                  <a:cubicBezTo>
                    <a:pt x="1" y="5190"/>
                    <a:pt x="1" y="5570"/>
                    <a:pt x="1" y="5869"/>
                  </a:cubicBezTo>
                  <a:cubicBezTo>
                    <a:pt x="28" y="6167"/>
                    <a:pt x="55" y="6357"/>
                    <a:pt x="136" y="6357"/>
                  </a:cubicBezTo>
                  <a:lnTo>
                    <a:pt x="5208" y="6845"/>
                  </a:lnTo>
                  <a:cubicBezTo>
                    <a:pt x="5290" y="6845"/>
                    <a:pt x="5398" y="6791"/>
                    <a:pt x="5453" y="6628"/>
                  </a:cubicBezTo>
                  <a:cubicBezTo>
                    <a:pt x="5534" y="6438"/>
                    <a:pt x="5588" y="6167"/>
                    <a:pt x="5615" y="5814"/>
                  </a:cubicBezTo>
                  <a:cubicBezTo>
                    <a:pt x="5670" y="5435"/>
                    <a:pt x="5670" y="5055"/>
                    <a:pt x="5561" y="4757"/>
                  </a:cubicBezTo>
                  <a:cubicBezTo>
                    <a:pt x="5453" y="4458"/>
                    <a:pt x="5344" y="4268"/>
                    <a:pt x="5208" y="4214"/>
                  </a:cubicBezTo>
                  <a:lnTo>
                    <a:pt x="3283" y="3509"/>
                  </a:lnTo>
                  <a:lnTo>
                    <a:pt x="3283" y="3427"/>
                  </a:lnTo>
                  <a:lnTo>
                    <a:pt x="5425" y="3102"/>
                  </a:lnTo>
                  <a:cubicBezTo>
                    <a:pt x="5507" y="3102"/>
                    <a:pt x="5670" y="2993"/>
                    <a:pt x="5751" y="2858"/>
                  </a:cubicBezTo>
                  <a:cubicBezTo>
                    <a:pt x="5887" y="2722"/>
                    <a:pt x="5968" y="2451"/>
                    <a:pt x="5995" y="2071"/>
                  </a:cubicBezTo>
                  <a:cubicBezTo>
                    <a:pt x="6022" y="1692"/>
                    <a:pt x="6022" y="1366"/>
                    <a:pt x="5995" y="1013"/>
                  </a:cubicBezTo>
                  <a:cubicBezTo>
                    <a:pt x="5968" y="688"/>
                    <a:pt x="5887" y="525"/>
                    <a:pt x="5751" y="525"/>
                  </a:cubicBezTo>
                  <a:lnTo>
                    <a:pt x="733" y="10"/>
                  </a:lnTo>
                  <a:cubicBezTo>
                    <a:pt x="707" y="3"/>
                    <a:pt x="685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5"/>
            <p:cNvSpPr/>
            <p:nvPr/>
          </p:nvSpPr>
          <p:spPr>
            <a:xfrm>
              <a:off x="5183475" y="4519075"/>
              <a:ext cx="164125" cy="148325"/>
            </a:xfrm>
            <a:custGeom>
              <a:avLst/>
              <a:gdLst/>
              <a:ahLst/>
              <a:cxnLst/>
              <a:rect l="l" t="t" r="r" b="b"/>
              <a:pathLst>
                <a:path w="6565" h="5933" extrusionOk="0">
                  <a:moveTo>
                    <a:pt x="3282" y="3218"/>
                  </a:moveTo>
                  <a:lnTo>
                    <a:pt x="4530" y="3978"/>
                  </a:lnTo>
                  <a:lnTo>
                    <a:pt x="4476" y="4140"/>
                  </a:lnTo>
                  <a:lnTo>
                    <a:pt x="3120" y="3625"/>
                  </a:lnTo>
                  <a:lnTo>
                    <a:pt x="3282" y="3218"/>
                  </a:lnTo>
                  <a:close/>
                  <a:moveTo>
                    <a:pt x="2534" y="1"/>
                  </a:moveTo>
                  <a:cubicBezTo>
                    <a:pt x="2439" y="1"/>
                    <a:pt x="2327" y="83"/>
                    <a:pt x="2197" y="234"/>
                  </a:cubicBezTo>
                  <a:cubicBezTo>
                    <a:pt x="2035" y="451"/>
                    <a:pt x="1845" y="750"/>
                    <a:pt x="1682" y="1102"/>
                  </a:cubicBezTo>
                  <a:cubicBezTo>
                    <a:pt x="1519" y="1455"/>
                    <a:pt x="1411" y="1699"/>
                    <a:pt x="1411" y="1862"/>
                  </a:cubicBezTo>
                  <a:cubicBezTo>
                    <a:pt x="1384" y="1997"/>
                    <a:pt x="1438" y="2133"/>
                    <a:pt x="1628" y="2187"/>
                  </a:cubicBezTo>
                  <a:lnTo>
                    <a:pt x="1980" y="2404"/>
                  </a:lnTo>
                  <a:lnTo>
                    <a:pt x="1655" y="3082"/>
                  </a:lnTo>
                  <a:lnTo>
                    <a:pt x="1140" y="2920"/>
                  </a:lnTo>
                  <a:cubicBezTo>
                    <a:pt x="1120" y="2908"/>
                    <a:pt x="1098" y="2902"/>
                    <a:pt x="1075" y="2902"/>
                  </a:cubicBezTo>
                  <a:cubicBezTo>
                    <a:pt x="880" y="2902"/>
                    <a:pt x="581" y="3310"/>
                    <a:pt x="217" y="4086"/>
                  </a:cubicBezTo>
                  <a:cubicBezTo>
                    <a:pt x="55" y="4493"/>
                    <a:pt x="0" y="4791"/>
                    <a:pt x="28" y="4954"/>
                  </a:cubicBezTo>
                  <a:cubicBezTo>
                    <a:pt x="55" y="5062"/>
                    <a:pt x="82" y="5090"/>
                    <a:pt x="136" y="5117"/>
                  </a:cubicBezTo>
                  <a:cubicBezTo>
                    <a:pt x="190" y="5171"/>
                    <a:pt x="1926" y="5442"/>
                    <a:pt x="5371" y="5930"/>
                  </a:cubicBezTo>
                  <a:cubicBezTo>
                    <a:pt x="5383" y="5932"/>
                    <a:pt x="5395" y="5933"/>
                    <a:pt x="5407" y="5933"/>
                  </a:cubicBezTo>
                  <a:cubicBezTo>
                    <a:pt x="5584" y="5933"/>
                    <a:pt x="5761" y="5742"/>
                    <a:pt x="5913" y="5361"/>
                  </a:cubicBezTo>
                  <a:cubicBezTo>
                    <a:pt x="6103" y="4954"/>
                    <a:pt x="6266" y="4547"/>
                    <a:pt x="6402" y="4167"/>
                  </a:cubicBezTo>
                  <a:cubicBezTo>
                    <a:pt x="6510" y="3815"/>
                    <a:pt x="6564" y="3598"/>
                    <a:pt x="6510" y="3544"/>
                  </a:cubicBezTo>
                  <a:cubicBezTo>
                    <a:pt x="6320" y="3408"/>
                    <a:pt x="5642" y="2757"/>
                    <a:pt x="4503" y="1699"/>
                  </a:cubicBezTo>
                  <a:cubicBezTo>
                    <a:pt x="3337" y="614"/>
                    <a:pt x="2713" y="72"/>
                    <a:pt x="2604" y="17"/>
                  </a:cubicBezTo>
                  <a:cubicBezTo>
                    <a:pt x="2582" y="6"/>
                    <a:pt x="2559" y="1"/>
                    <a:pt x="2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5"/>
            <p:cNvSpPr/>
            <p:nvPr/>
          </p:nvSpPr>
          <p:spPr>
            <a:xfrm>
              <a:off x="5107525" y="4647250"/>
              <a:ext cx="168875" cy="174025"/>
            </a:xfrm>
            <a:custGeom>
              <a:avLst/>
              <a:gdLst/>
              <a:ahLst/>
              <a:cxnLst/>
              <a:rect l="l" t="t" r="r" b="b"/>
              <a:pathLst>
                <a:path w="6755" h="6961" extrusionOk="0">
                  <a:moveTo>
                    <a:pt x="2884" y="1"/>
                  </a:moveTo>
                  <a:cubicBezTo>
                    <a:pt x="2854" y="1"/>
                    <a:pt x="2824" y="7"/>
                    <a:pt x="2794" y="17"/>
                  </a:cubicBezTo>
                  <a:cubicBezTo>
                    <a:pt x="2686" y="71"/>
                    <a:pt x="2523" y="207"/>
                    <a:pt x="2306" y="424"/>
                  </a:cubicBezTo>
                  <a:cubicBezTo>
                    <a:pt x="2116" y="695"/>
                    <a:pt x="1899" y="939"/>
                    <a:pt x="1709" y="1210"/>
                  </a:cubicBezTo>
                  <a:cubicBezTo>
                    <a:pt x="1492" y="1482"/>
                    <a:pt x="1438" y="1671"/>
                    <a:pt x="1519" y="1671"/>
                  </a:cubicBezTo>
                  <a:lnTo>
                    <a:pt x="2306" y="2377"/>
                  </a:lnTo>
                  <a:lnTo>
                    <a:pt x="2387" y="2756"/>
                  </a:lnTo>
                  <a:cubicBezTo>
                    <a:pt x="1845" y="2539"/>
                    <a:pt x="1384" y="2404"/>
                    <a:pt x="1085" y="2349"/>
                  </a:cubicBezTo>
                  <a:cubicBezTo>
                    <a:pt x="936" y="2309"/>
                    <a:pt x="821" y="2288"/>
                    <a:pt x="733" y="2288"/>
                  </a:cubicBezTo>
                  <a:cubicBezTo>
                    <a:pt x="645" y="2288"/>
                    <a:pt x="584" y="2309"/>
                    <a:pt x="543" y="2349"/>
                  </a:cubicBezTo>
                  <a:cubicBezTo>
                    <a:pt x="435" y="2431"/>
                    <a:pt x="353" y="2648"/>
                    <a:pt x="245" y="2919"/>
                  </a:cubicBezTo>
                  <a:cubicBezTo>
                    <a:pt x="136" y="3190"/>
                    <a:pt x="82" y="3489"/>
                    <a:pt x="28" y="3787"/>
                  </a:cubicBezTo>
                  <a:cubicBezTo>
                    <a:pt x="1" y="4113"/>
                    <a:pt x="28" y="4302"/>
                    <a:pt x="136" y="4411"/>
                  </a:cubicBezTo>
                  <a:cubicBezTo>
                    <a:pt x="245" y="4465"/>
                    <a:pt x="516" y="4546"/>
                    <a:pt x="923" y="4574"/>
                  </a:cubicBezTo>
                  <a:cubicBezTo>
                    <a:pt x="1330" y="4601"/>
                    <a:pt x="1628" y="4601"/>
                    <a:pt x="1872" y="4601"/>
                  </a:cubicBezTo>
                  <a:lnTo>
                    <a:pt x="2415" y="4601"/>
                  </a:lnTo>
                  <a:cubicBezTo>
                    <a:pt x="2469" y="5279"/>
                    <a:pt x="2577" y="5794"/>
                    <a:pt x="2659" y="6174"/>
                  </a:cubicBezTo>
                  <a:cubicBezTo>
                    <a:pt x="2713" y="6499"/>
                    <a:pt x="2821" y="6744"/>
                    <a:pt x="2876" y="6825"/>
                  </a:cubicBezTo>
                  <a:cubicBezTo>
                    <a:pt x="3011" y="6961"/>
                    <a:pt x="3147" y="6961"/>
                    <a:pt x="3391" y="6961"/>
                  </a:cubicBezTo>
                  <a:cubicBezTo>
                    <a:pt x="3635" y="6961"/>
                    <a:pt x="3825" y="6852"/>
                    <a:pt x="4042" y="6744"/>
                  </a:cubicBezTo>
                  <a:cubicBezTo>
                    <a:pt x="4476" y="6499"/>
                    <a:pt x="4774" y="6310"/>
                    <a:pt x="4964" y="6093"/>
                  </a:cubicBezTo>
                  <a:cubicBezTo>
                    <a:pt x="5046" y="6011"/>
                    <a:pt x="4910" y="5550"/>
                    <a:pt x="4557" y="4818"/>
                  </a:cubicBezTo>
                  <a:cubicBezTo>
                    <a:pt x="4340" y="4438"/>
                    <a:pt x="4232" y="4248"/>
                    <a:pt x="4205" y="4194"/>
                  </a:cubicBezTo>
                  <a:lnTo>
                    <a:pt x="4232" y="4167"/>
                  </a:lnTo>
                  <a:lnTo>
                    <a:pt x="5235" y="5062"/>
                  </a:lnTo>
                  <a:cubicBezTo>
                    <a:pt x="5263" y="5116"/>
                    <a:pt x="5371" y="5143"/>
                    <a:pt x="5452" y="5143"/>
                  </a:cubicBezTo>
                  <a:cubicBezTo>
                    <a:pt x="5642" y="5143"/>
                    <a:pt x="5832" y="5062"/>
                    <a:pt x="6049" y="4818"/>
                  </a:cubicBezTo>
                  <a:cubicBezTo>
                    <a:pt x="6320" y="4519"/>
                    <a:pt x="6483" y="4248"/>
                    <a:pt x="6619" y="3923"/>
                  </a:cubicBezTo>
                  <a:cubicBezTo>
                    <a:pt x="6754" y="3624"/>
                    <a:pt x="6754" y="3462"/>
                    <a:pt x="6646" y="3353"/>
                  </a:cubicBezTo>
                  <a:lnTo>
                    <a:pt x="3038" y="71"/>
                  </a:lnTo>
                  <a:cubicBezTo>
                    <a:pt x="2987" y="19"/>
                    <a:pt x="2935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5"/>
            <p:cNvSpPr/>
            <p:nvPr/>
          </p:nvSpPr>
          <p:spPr>
            <a:xfrm>
              <a:off x="4999025" y="4743275"/>
              <a:ext cx="159375" cy="170525"/>
            </a:xfrm>
            <a:custGeom>
              <a:avLst/>
              <a:gdLst/>
              <a:ahLst/>
              <a:cxnLst/>
              <a:rect l="l" t="t" r="r" b="b"/>
              <a:pathLst>
                <a:path w="6375" h="6821" extrusionOk="0">
                  <a:moveTo>
                    <a:pt x="3418" y="0"/>
                  </a:moveTo>
                  <a:cubicBezTo>
                    <a:pt x="3337" y="27"/>
                    <a:pt x="3201" y="82"/>
                    <a:pt x="2957" y="217"/>
                  </a:cubicBezTo>
                  <a:lnTo>
                    <a:pt x="82" y="2035"/>
                  </a:lnTo>
                  <a:cubicBezTo>
                    <a:pt x="1" y="2062"/>
                    <a:pt x="82" y="2197"/>
                    <a:pt x="109" y="2360"/>
                  </a:cubicBezTo>
                  <a:cubicBezTo>
                    <a:pt x="136" y="2523"/>
                    <a:pt x="272" y="2794"/>
                    <a:pt x="489" y="3120"/>
                  </a:cubicBezTo>
                  <a:cubicBezTo>
                    <a:pt x="642" y="3361"/>
                    <a:pt x="760" y="3495"/>
                    <a:pt x="857" y="3495"/>
                  </a:cubicBezTo>
                  <a:cubicBezTo>
                    <a:pt x="880" y="3495"/>
                    <a:pt x="902" y="3488"/>
                    <a:pt x="923" y="3472"/>
                  </a:cubicBezTo>
                  <a:cubicBezTo>
                    <a:pt x="1194" y="3309"/>
                    <a:pt x="1737" y="2930"/>
                    <a:pt x="2496" y="2387"/>
                  </a:cubicBezTo>
                  <a:lnTo>
                    <a:pt x="2767" y="2848"/>
                  </a:lnTo>
                  <a:lnTo>
                    <a:pt x="1493" y="3581"/>
                  </a:lnTo>
                  <a:cubicBezTo>
                    <a:pt x="1411" y="3608"/>
                    <a:pt x="1411" y="3743"/>
                    <a:pt x="1438" y="3933"/>
                  </a:cubicBezTo>
                  <a:cubicBezTo>
                    <a:pt x="1493" y="4096"/>
                    <a:pt x="1601" y="4340"/>
                    <a:pt x="1764" y="4611"/>
                  </a:cubicBezTo>
                  <a:cubicBezTo>
                    <a:pt x="1917" y="4830"/>
                    <a:pt x="2035" y="4926"/>
                    <a:pt x="2146" y="4926"/>
                  </a:cubicBezTo>
                  <a:cubicBezTo>
                    <a:pt x="2173" y="4926"/>
                    <a:pt x="2199" y="4920"/>
                    <a:pt x="2225" y="4910"/>
                  </a:cubicBezTo>
                  <a:cubicBezTo>
                    <a:pt x="2415" y="4774"/>
                    <a:pt x="2849" y="4503"/>
                    <a:pt x="3500" y="4069"/>
                  </a:cubicBezTo>
                  <a:lnTo>
                    <a:pt x="3771" y="4503"/>
                  </a:lnTo>
                  <a:cubicBezTo>
                    <a:pt x="3066" y="4883"/>
                    <a:pt x="2550" y="5181"/>
                    <a:pt x="2252" y="5344"/>
                  </a:cubicBezTo>
                  <a:cubicBezTo>
                    <a:pt x="2171" y="5371"/>
                    <a:pt x="2171" y="5479"/>
                    <a:pt x="2252" y="5669"/>
                  </a:cubicBezTo>
                  <a:cubicBezTo>
                    <a:pt x="2279" y="5859"/>
                    <a:pt x="2415" y="6130"/>
                    <a:pt x="2632" y="6429"/>
                  </a:cubicBezTo>
                  <a:cubicBezTo>
                    <a:pt x="2794" y="6684"/>
                    <a:pt x="2917" y="6820"/>
                    <a:pt x="3017" y="6820"/>
                  </a:cubicBezTo>
                  <a:cubicBezTo>
                    <a:pt x="3034" y="6820"/>
                    <a:pt x="3050" y="6816"/>
                    <a:pt x="3066" y="6808"/>
                  </a:cubicBezTo>
                  <a:lnTo>
                    <a:pt x="5778" y="5100"/>
                  </a:lnTo>
                  <a:cubicBezTo>
                    <a:pt x="6076" y="4937"/>
                    <a:pt x="6239" y="4774"/>
                    <a:pt x="6321" y="4666"/>
                  </a:cubicBezTo>
                  <a:cubicBezTo>
                    <a:pt x="6375" y="4557"/>
                    <a:pt x="6375" y="4421"/>
                    <a:pt x="6321" y="4340"/>
                  </a:cubicBezTo>
                  <a:lnTo>
                    <a:pt x="3635" y="55"/>
                  </a:lnTo>
                  <a:cubicBezTo>
                    <a:pt x="3608" y="0"/>
                    <a:pt x="3527" y="0"/>
                    <a:pt x="3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5"/>
            <p:cNvSpPr/>
            <p:nvPr/>
          </p:nvSpPr>
          <p:spPr>
            <a:xfrm>
              <a:off x="4876975" y="4812000"/>
              <a:ext cx="149875" cy="158450"/>
            </a:xfrm>
            <a:custGeom>
              <a:avLst/>
              <a:gdLst/>
              <a:ahLst/>
              <a:cxnLst/>
              <a:rect l="l" t="t" r="r" b="b"/>
              <a:pathLst>
                <a:path w="5995" h="6338" extrusionOk="0">
                  <a:moveTo>
                    <a:pt x="3114" y="1"/>
                  </a:moveTo>
                  <a:cubicBezTo>
                    <a:pt x="2788" y="1"/>
                    <a:pt x="2431" y="62"/>
                    <a:pt x="2035" y="181"/>
                  </a:cubicBezTo>
                  <a:cubicBezTo>
                    <a:pt x="1275" y="425"/>
                    <a:pt x="679" y="804"/>
                    <a:pt x="380" y="1266"/>
                  </a:cubicBezTo>
                  <a:cubicBezTo>
                    <a:pt x="82" y="1754"/>
                    <a:pt x="0" y="2351"/>
                    <a:pt x="217" y="3164"/>
                  </a:cubicBezTo>
                  <a:lnTo>
                    <a:pt x="1031" y="6039"/>
                  </a:lnTo>
                  <a:cubicBezTo>
                    <a:pt x="1058" y="6121"/>
                    <a:pt x="1085" y="6175"/>
                    <a:pt x="1194" y="6256"/>
                  </a:cubicBezTo>
                  <a:cubicBezTo>
                    <a:pt x="1262" y="6311"/>
                    <a:pt x="1357" y="6338"/>
                    <a:pt x="1472" y="6338"/>
                  </a:cubicBezTo>
                  <a:cubicBezTo>
                    <a:pt x="1587" y="6338"/>
                    <a:pt x="1723" y="6311"/>
                    <a:pt x="1872" y="6256"/>
                  </a:cubicBezTo>
                  <a:cubicBezTo>
                    <a:pt x="2252" y="6148"/>
                    <a:pt x="2550" y="5985"/>
                    <a:pt x="2821" y="5822"/>
                  </a:cubicBezTo>
                  <a:cubicBezTo>
                    <a:pt x="3093" y="5605"/>
                    <a:pt x="3201" y="5470"/>
                    <a:pt x="3147" y="5334"/>
                  </a:cubicBezTo>
                  <a:lnTo>
                    <a:pt x="2523" y="3137"/>
                  </a:lnTo>
                  <a:cubicBezTo>
                    <a:pt x="2333" y="2513"/>
                    <a:pt x="2252" y="2161"/>
                    <a:pt x="2252" y="1944"/>
                  </a:cubicBezTo>
                  <a:cubicBezTo>
                    <a:pt x="2252" y="1781"/>
                    <a:pt x="2306" y="1645"/>
                    <a:pt x="2442" y="1618"/>
                  </a:cubicBezTo>
                  <a:cubicBezTo>
                    <a:pt x="2476" y="1607"/>
                    <a:pt x="2507" y="1601"/>
                    <a:pt x="2537" y="1601"/>
                  </a:cubicBezTo>
                  <a:cubicBezTo>
                    <a:pt x="2650" y="1601"/>
                    <a:pt x="2735" y="1679"/>
                    <a:pt x="2821" y="1808"/>
                  </a:cubicBezTo>
                  <a:cubicBezTo>
                    <a:pt x="2930" y="1971"/>
                    <a:pt x="3065" y="2351"/>
                    <a:pt x="3228" y="2920"/>
                  </a:cubicBezTo>
                  <a:lnTo>
                    <a:pt x="3879" y="5199"/>
                  </a:lnTo>
                  <a:cubicBezTo>
                    <a:pt x="3906" y="5280"/>
                    <a:pt x="3933" y="5334"/>
                    <a:pt x="4042" y="5416"/>
                  </a:cubicBezTo>
                  <a:cubicBezTo>
                    <a:pt x="4110" y="5456"/>
                    <a:pt x="4191" y="5477"/>
                    <a:pt x="4296" y="5477"/>
                  </a:cubicBezTo>
                  <a:cubicBezTo>
                    <a:pt x="4401" y="5477"/>
                    <a:pt x="4530" y="5456"/>
                    <a:pt x="4693" y="5416"/>
                  </a:cubicBezTo>
                  <a:cubicBezTo>
                    <a:pt x="5045" y="5307"/>
                    <a:pt x="5371" y="5144"/>
                    <a:pt x="5642" y="4954"/>
                  </a:cubicBezTo>
                  <a:cubicBezTo>
                    <a:pt x="5913" y="4765"/>
                    <a:pt x="5995" y="4629"/>
                    <a:pt x="5968" y="4493"/>
                  </a:cubicBezTo>
                  <a:lnTo>
                    <a:pt x="5154" y="1672"/>
                  </a:lnTo>
                  <a:cubicBezTo>
                    <a:pt x="4964" y="967"/>
                    <a:pt x="4584" y="506"/>
                    <a:pt x="4042" y="208"/>
                  </a:cubicBezTo>
                  <a:cubicBezTo>
                    <a:pt x="3763" y="69"/>
                    <a:pt x="3457" y="1"/>
                    <a:pt x="3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5"/>
            <p:cNvSpPr/>
            <p:nvPr/>
          </p:nvSpPr>
          <p:spPr>
            <a:xfrm>
              <a:off x="4730500" y="4835900"/>
              <a:ext cx="129550" cy="142825"/>
            </a:xfrm>
            <a:custGeom>
              <a:avLst/>
              <a:gdLst/>
              <a:ahLst/>
              <a:cxnLst/>
              <a:rect l="l" t="t" r="r" b="b"/>
              <a:pathLst>
                <a:path w="5182" h="5713" extrusionOk="0">
                  <a:moveTo>
                    <a:pt x="2930" y="2751"/>
                  </a:moveTo>
                  <a:lnTo>
                    <a:pt x="2849" y="4378"/>
                  </a:lnTo>
                  <a:lnTo>
                    <a:pt x="2605" y="4378"/>
                  </a:lnTo>
                  <a:cubicBezTo>
                    <a:pt x="2550" y="4378"/>
                    <a:pt x="2469" y="4378"/>
                    <a:pt x="2442" y="4351"/>
                  </a:cubicBezTo>
                  <a:cubicBezTo>
                    <a:pt x="2415" y="4324"/>
                    <a:pt x="2333" y="4243"/>
                    <a:pt x="2306" y="4107"/>
                  </a:cubicBezTo>
                  <a:cubicBezTo>
                    <a:pt x="2279" y="3971"/>
                    <a:pt x="2225" y="3809"/>
                    <a:pt x="2225" y="3564"/>
                  </a:cubicBezTo>
                  <a:cubicBezTo>
                    <a:pt x="2225" y="3347"/>
                    <a:pt x="2279" y="3158"/>
                    <a:pt x="2306" y="3022"/>
                  </a:cubicBezTo>
                  <a:cubicBezTo>
                    <a:pt x="2388" y="2886"/>
                    <a:pt x="2415" y="2832"/>
                    <a:pt x="2469" y="2805"/>
                  </a:cubicBezTo>
                  <a:cubicBezTo>
                    <a:pt x="2550" y="2751"/>
                    <a:pt x="2605" y="2751"/>
                    <a:pt x="2713" y="2751"/>
                  </a:cubicBezTo>
                  <a:close/>
                  <a:moveTo>
                    <a:pt x="4150" y="0"/>
                  </a:moveTo>
                  <a:cubicBezTo>
                    <a:pt x="3917" y="0"/>
                    <a:pt x="3695" y="19"/>
                    <a:pt x="3445" y="38"/>
                  </a:cubicBezTo>
                  <a:cubicBezTo>
                    <a:pt x="3147" y="93"/>
                    <a:pt x="2984" y="147"/>
                    <a:pt x="2984" y="228"/>
                  </a:cubicBezTo>
                  <a:lnTo>
                    <a:pt x="2984" y="1395"/>
                  </a:lnTo>
                  <a:lnTo>
                    <a:pt x="2767" y="1395"/>
                  </a:lnTo>
                  <a:cubicBezTo>
                    <a:pt x="2632" y="1386"/>
                    <a:pt x="2508" y="1382"/>
                    <a:pt x="2395" y="1382"/>
                  </a:cubicBezTo>
                  <a:cubicBezTo>
                    <a:pt x="2168" y="1382"/>
                    <a:pt x="1981" y="1395"/>
                    <a:pt x="1818" y="1395"/>
                  </a:cubicBezTo>
                  <a:cubicBezTo>
                    <a:pt x="1655" y="1449"/>
                    <a:pt x="1492" y="1449"/>
                    <a:pt x="1384" y="1476"/>
                  </a:cubicBezTo>
                  <a:cubicBezTo>
                    <a:pt x="1275" y="1503"/>
                    <a:pt x="1113" y="1530"/>
                    <a:pt x="950" y="1612"/>
                  </a:cubicBezTo>
                  <a:cubicBezTo>
                    <a:pt x="787" y="1666"/>
                    <a:pt x="570" y="1801"/>
                    <a:pt x="408" y="2046"/>
                  </a:cubicBezTo>
                  <a:cubicBezTo>
                    <a:pt x="136" y="2344"/>
                    <a:pt x="1" y="2859"/>
                    <a:pt x="1" y="3564"/>
                  </a:cubicBezTo>
                  <a:cubicBezTo>
                    <a:pt x="1" y="4107"/>
                    <a:pt x="55" y="4514"/>
                    <a:pt x="245" y="4866"/>
                  </a:cubicBezTo>
                  <a:cubicBezTo>
                    <a:pt x="353" y="5111"/>
                    <a:pt x="570" y="5300"/>
                    <a:pt x="950" y="5463"/>
                  </a:cubicBezTo>
                  <a:cubicBezTo>
                    <a:pt x="1248" y="5599"/>
                    <a:pt x="1872" y="5680"/>
                    <a:pt x="2767" y="5707"/>
                  </a:cubicBezTo>
                  <a:cubicBezTo>
                    <a:pt x="2952" y="5710"/>
                    <a:pt x="3126" y="5712"/>
                    <a:pt x="3288" y="5712"/>
                  </a:cubicBezTo>
                  <a:cubicBezTo>
                    <a:pt x="4484" y="5712"/>
                    <a:pt x="5073" y="5621"/>
                    <a:pt x="5073" y="5382"/>
                  </a:cubicBezTo>
                  <a:lnTo>
                    <a:pt x="5181" y="255"/>
                  </a:lnTo>
                  <a:cubicBezTo>
                    <a:pt x="5181" y="174"/>
                    <a:pt x="5154" y="120"/>
                    <a:pt x="5046" y="93"/>
                  </a:cubicBezTo>
                  <a:cubicBezTo>
                    <a:pt x="4991" y="38"/>
                    <a:pt x="4774" y="11"/>
                    <a:pt x="4449" y="11"/>
                  </a:cubicBezTo>
                  <a:cubicBezTo>
                    <a:pt x="4346" y="3"/>
                    <a:pt x="4247" y="0"/>
                    <a:pt x="4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5"/>
            <p:cNvSpPr/>
            <p:nvPr/>
          </p:nvSpPr>
          <p:spPr>
            <a:xfrm>
              <a:off x="4541325" y="4773375"/>
              <a:ext cx="149200" cy="162975"/>
            </a:xfrm>
            <a:custGeom>
              <a:avLst/>
              <a:gdLst/>
              <a:ahLst/>
              <a:cxnLst/>
              <a:rect l="l" t="t" r="r" b="b"/>
              <a:pathLst>
                <a:path w="5968" h="6519" extrusionOk="0">
                  <a:moveTo>
                    <a:pt x="2306" y="3055"/>
                  </a:moveTo>
                  <a:lnTo>
                    <a:pt x="2712" y="3217"/>
                  </a:lnTo>
                  <a:lnTo>
                    <a:pt x="2007" y="4492"/>
                  </a:lnTo>
                  <a:lnTo>
                    <a:pt x="1845" y="4411"/>
                  </a:lnTo>
                  <a:lnTo>
                    <a:pt x="2306" y="3055"/>
                  </a:lnTo>
                  <a:close/>
                  <a:moveTo>
                    <a:pt x="947" y="0"/>
                  </a:moveTo>
                  <a:cubicBezTo>
                    <a:pt x="898" y="0"/>
                    <a:pt x="853" y="6"/>
                    <a:pt x="814" y="17"/>
                  </a:cubicBezTo>
                  <a:cubicBezTo>
                    <a:pt x="760" y="44"/>
                    <a:pt x="732" y="71"/>
                    <a:pt x="678" y="98"/>
                  </a:cubicBezTo>
                  <a:cubicBezTo>
                    <a:pt x="651" y="152"/>
                    <a:pt x="461" y="1916"/>
                    <a:pt x="0" y="5360"/>
                  </a:cubicBezTo>
                  <a:cubicBezTo>
                    <a:pt x="0" y="5523"/>
                    <a:pt x="217" y="5740"/>
                    <a:pt x="624" y="5903"/>
                  </a:cubicBezTo>
                  <a:cubicBezTo>
                    <a:pt x="1058" y="6120"/>
                    <a:pt x="1465" y="6255"/>
                    <a:pt x="1845" y="6391"/>
                  </a:cubicBezTo>
                  <a:cubicBezTo>
                    <a:pt x="2082" y="6476"/>
                    <a:pt x="2245" y="6518"/>
                    <a:pt x="2354" y="6518"/>
                  </a:cubicBezTo>
                  <a:cubicBezTo>
                    <a:pt x="2419" y="6518"/>
                    <a:pt x="2465" y="6503"/>
                    <a:pt x="2496" y="6472"/>
                  </a:cubicBezTo>
                  <a:cubicBezTo>
                    <a:pt x="2658" y="6310"/>
                    <a:pt x="3228" y="5631"/>
                    <a:pt x="4286" y="4438"/>
                  </a:cubicBezTo>
                  <a:cubicBezTo>
                    <a:pt x="5289" y="3272"/>
                    <a:pt x="5832" y="2594"/>
                    <a:pt x="5913" y="2485"/>
                  </a:cubicBezTo>
                  <a:cubicBezTo>
                    <a:pt x="5967" y="2377"/>
                    <a:pt x="5886" y="2241"/>
                    <a:pt x="5669" y="2078"/>
                  </a:cubicBezTo>
                  <a:cubicBezTo>
                    <a:pt x="5452" y="1916"/>
                    <a:pt x="5181" y="1699"/>
                    <a:pt x="4828" y="1563"/>
                  </a:cubicBezTo>
                  <a:cubicBezTo>
                    <a:pt x="4448" y="1427"/>
                    <a:pt x="4204" y="1319"/>
                    <a:pt x="4042" y="1319"/>
                  </a:cubicBezTo>
                  <a:cubicBezTo>
                    <a:pt x="3879" y="1319"/>
                    <a:pt x="3770" y="1400"/>
                    <a:pt x="3635" y="1509"/>
                  </a:cubicBezTo>
                  <a:lnTo>
                    <a:pt x="3445" y="1916"/>
                  </a:lnTo>
                  <a:lnTo>
                    <a:pt x="2712" y="1590"/>
                  </a:lnTo>
                  <a:lnTo>
                    <a:pt x="2902" y="1102"/>
                  </a:lnTo>
                  <a:cubicBezTo>
                    <a:pt x="2957" y="885"/>
                    <a:pt x="2550" y="586"/>
                    <a:pt x="1709" y="207"/>
                  </a:cubicBezTo>
                  <a:cubicBezTo>
                    <a:pt x="1387" y="78"/>
                    <a:pt x="1133" y="0"/>
                    <a:pt x="9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5"/>
            <p:cNvSpPr/>
            <p:nvPr/>
          </p:nvSpPr>
          <p:spPr>
            <a:xfrm>
              <a:off x="4388075" y="4684400"/>
              <a:ext cx="171575" cy="185425"/>
            </a:xfrm>
            <a:custGeom>
              <a:avLst/>
              <a:gdLst/>
              <a:ahLst/>
              <a:cxnLst/>
              <a:rect l="l" t="t" r="r" b="b"/>
              <a:pathLst>
                <a:path w="6863" h="7417" extrusionOk="0">
                  <a:moveTo>
                    <a:pt x="2813" y="3958"/>
                  </a:moveTo>
                  <a:cubicBezTo>
                    <a:pt x="2910" y="3958"/>
                    <a:pt x="3003" y="3994"/>
                    <a:pt x="3092" y="4064"/>
                  </a:cubicBezTo>
                  <a:lnTo>
                    <a:pt x="3255" y="4200"/>
                  </a:lnTo>
                  <a:lnTo>
                    <a:pt x="2333" y="5258"/>
                  </a:lnTo>
                  <a:lnTo>
                    <a:pt x="2143" y="5095"/>
                  </a:lnTo>
                  <a:cubicBezTo>
                    <a:pt x="2062" y="5013"/>
                    <a:pt x="2034" y="4932"/>
                    <a:pt x="2034" y="4796"/>
                  </a:cubicBezTo>
                  <a:cubicBezTo>
                    <a:pt x="2034" y="4661"/>
                    <a:pt x="2116" y="4471"/>
                    <a:pt x="2279" y="4308"/>
                  </a:cubicBezTo>
                  <a:cubicBezTo>
                    <a:pt x="2468" y="4068"/>
                    <a:pt x="2646" y="3958"/>
                    <a:pt x="2813" y="3958"/>
                  </a:cubicBezTo>
                  <a:close/>
                  <a:moveTo>
                    <a:pt x="2881" y="0"/>
                  </a:moveTo>
                  <a:cubicBezTo>
                    <a:pt x="2807" y="0"/>
                    <a:pt x="2751" y="26"/>
                    <a:pt x="2712" y="77"/>
                  </a:cubicBezTo>
                  <a:cubicBezTo>
                    <a:pt x="2550" y="267"/>
                    <a:pt x="2387" y="945"/>
                    <a:pt x="2197" y="2057"/>
                  </a:cubicBezTo>
                  <a:cubicBezTo>
                    <a:pt x="2136" y="2051"/>
                    <a:pt x="2075" y="2047"/>
                    <a:pt x="2014" y="2047"/>
                  </a:cubicBezTo>
                  <a:cubicBezTo>
                    <a:pt x="1803" y="2047"/>
                    <a:pt x="1588" y="2087"/>
                    <a:pt x="1356" y="2193"/>
                  </a:cubicBezTo>
                  <a:cubicBezTo>
                    <a:pt x="1085" y="2328"/>
                    <a:pt x="787" y="2572"/>
                    <a:pt x="515" y="2871"/>
                  </a:cubicBezTo>
                  <a:cubicBezTo>
                    <a:pt x="244" y="3223"/>
                    <a:pt x="81" y="3494"/>
                    <a:pt x="27" y="3766"/>
                  </a:cubicBezTo>
                  <a:cubicBezTo>
                    <a:pt x="0" y="3901"/>
                    <a:pt x="0" y="4037"/>
                    <a:pt x="0" y="4173"/>
                  </a:cubicBezTo>
                  <a:cubicBezTo>
                    <a:pt x="0" y="4308"/>
                    <a:pt x="27" y="4444"/>
                    <a:pt x="109" y="4579"/>
                  </a:cubicBezTo>
                  <a:cubicBezTo>
                    <a:pt x="163" y="4715"/>
                    <a:pt x="244" y="4824"/>
                    <a:pt x="298" y="4959"/>
                  </a:cubicBezTo>
                  <a:cubicBezTo>
                    <a:pt x="380" y="5095"/>
                    <a:pt x="515" y="5230"/>
                    <a:pt x="651" y="5366"/>
                  </a:cubicBezTo>
                  <a:cubicBezTo>
                    <a:pt x="814" y="5502"/>
                    <a:pt x="949" y="5637"/>
                    <a:pt x="1058" y="5746"/>
                  </a:cubicBezTo>
                  <a:cubicBezTo>
                    <a:pt x="1194" y="5827"/>
                    <a:pt x="1411" y="6044"/>
                    <a:pt x="1845" y="6424"/>
                  </a:cubicBezTo>
                  <a:cubicBezTo>
                    <a:pt x="2251" y="6776"/>
                    <a:pt x="2577" y="7048"/>
                    <a:pt x="2875" y="7238"/>
                  </a:cubicBezTo>
                  <a:cubicBezTo>
                    <a:pt x="3088" y="7362"/>
                    <a:pt x="3232" y="7416"/>
                    <a:pt x="3336" y="7416"/>
                  </a:cubicBezTo>
                  <a:cubicBezTo>
                    <a:pt x="3391" y="7416"/>
                    <a:pt x="3435" y="7401"/>
                    <a:pt x="3472" y="7373"/>
                  </a:cubicBezTo>
                  <a:lnTo>
                    <a:pt x="6808" y="3494"/>
                  </a:lnTo>
                  <a:cubicBezTo>
                    <a:pt x="6862" y="3440"/>
                    <a:pt x="6862" y="3359"/>
                    <a:pt x="6808" y="3250"/>
                  </a:cubicBezTo>
                  <a:cubicBezTo>
                    <a:pt x="6781" y="3196"/>
                    <a:pt x="6618" y="3033"/>
                    <a:pt x="6374" y="2816"/>
                  </a:cubicBezTo>
                  <a:cubicBezTo>
                    <a:pt x="6130" y="2627"/>
                    <a:pt x="5859" y="2410"/>
                    <a:pt x="5588" y="2247"/>
                  </a:cubicBezTo>
                  <a:cubicBezTo>
                    <a:pt x="5380" y="2081"/>
                    <a:pt x="5237" y="2010"/>
                    <a:pt x="5168" y="2010"/>
                  </a:cubicBezTo>
                  <a:cubicBezTo>
                    <a:pt x="5147" y="2010"/>
                    <a:pt x="5133" y="2017"/>
                    <a:pt x="5127" y="2030"/>
                  </a:cubicBezTo>
                  <a:lnTo>
                    <a:pt x="4096" y="3223"/>
                  </a:lnTo>
                  <a:lnTo>
                    <a:pt x="4014" y="3115"/>
                  </a:lnTo>
                  <a:lnTo>
                    <a:pt x="4693" y="1514"/>
                  </a:lnTo>
                  <a:cubicBezTo>
                    <a:pt x="4720" y="1460"/>
                    <a:pt x="4693" y="1352"/>
                    <a:pt x="4611" y="1243"/>
                  </a:cubicBezTo>
                  <a:cubicBezTo>
                    <a:pt x="4557" y="1162"/>
                    <a:pt x="4421" y="1026"/>
                    <a:pt x="4177" y="809"/>
                  </a:cubicBezTo>
                  <a:cubicBezTo>
                    <a:pt x="3555" y="270"/>
                    <a:pt x="3123" y="0"/>
                    <a:pt x="2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5"/>
            <p:cNvSpPr/>
            <p:nvPr/>
          </p:nvSpPr>
          <p:spPr>
            <a:xfrm>
              <a:off x="4282950" y="4610375"/>
              <a:ext cx="162775" cy="142500"/>
            </a:xfrm>
            <a:custGeom>
              <a:avLst/>
              <a:gdLst/>
              <a:ahLst/>
              <a:cxnLst/>
              <a:rect l="l" t="t" r="r" b="b"/>
              <a:pathLst>
                <a:path w="6511" h="5700" extrusionOk="0">
                  <a:moveTo>
                    <a:pt x="5268" y="1"/>
                  </a:moveTo>
                  <a:cubicBezTo>
                    <a:pt x="5253" y="1"/>
                    <a:pt x="5242" y="9"/>
                    <a:pt x="5236" y="27"/>
                  </a:cubicBezTo>
                  <a:lnTo>
                    <a:pt x="2334" y="1844"/>
                  </a:lnTo>
                  <a:lnTo>
                    <a:pt x="1791" y="1004"/>
                  </a:lnTo>
                  <a:cubicBezTo>
                    <a:pt x="1778" y="949"/>
                    <a:pt x="1730" y="922"/>
                    <a:pt x="1655" y="922"/>
                  </a:cubicBezTo>
                  <a:cubicBezTo>
                    <a:pt x="1581" y="922"/>
                    <a:pt x="1479" y="949"/>
                    <a:pt x="1357" y="1004"/>
                  </a:cubicBezTo>
                  <a:cubicBezTo>
                    <a:pt x="1113" y="1058"/>
                    <a:pt x="869" y="1193"/>
                    <a:pt x="652" y="1329"/>
                  </a:cubicBezTo>
                  <a:cubicBezTo>
                    <a:pt x="408" y="1465"/>
                    <a:pt x="245" y="1600"/>
                    <a:pt x="137" y="1709"/>
                  </a:cubicBezTo>
                  <a:cubicBezTo>
                    <a:pt x="28" y="1817"/>
                    <a:pt x="1" y="1926"/>
                    <a:pt x="28" y="1980"/>
                  </a:cubicBezTo>
                  <a:lnTo>
                    <a:pt x="2334" y="5615"/>
                  </a:lnTo>
                  <a:cubicBezTo>
                    <a:pt x="2377" y="5673"/>
                    <a:pt x="2436" y="5700"/>
                    <a:pt x="2515" y="5700"/>
                  </a:cubicBezTo>
                  <a:cubicBezTo>
                    <a:pt x="2584" y="5700"/>
                    <a:pt x="2667" y="5680"/>
                    <a:pt x="2768" y="5642"/>
                  </a:cubicBezTo>
                  <a:cubicBezTo>
                    <a:pt x="3012" y="5588"/>
                    <a:pt x="3229" y="5479"/>
                    <a:pt x="3500" y="5316"/>
                  </a:cubicBezTo>
                  <a:cubicBezTo>
                    <a:pt x="3771" y="5126"/>
                    <a:pt x="3934" y="4991"/>
                    <a:pt x="4042" y="4909"/>
                  </a:cubicBezTo>
                  <a:cubicBezTo>
                    <a:pt x="4151" y="4801"/>
                    <a:pt x="4178" y="4692"/>
                    <a:pt x="4151" y="4665"/>
                  </a:cubicBezTo>
                  <a:lnTo>
                    <a:pt x="3527" y="3716"/>
                  </a:lnTo>
                  <a:lnTo>
                    <a:pt x="6402" y="1872"/>
                  </a:lnTo>
                  <a:cubicBezTo>
                    <a:pt x="6484" y="1844"/>
                    <a:pt x="6511" y="1790"/>
                    <a:pt x="6484" y="1682"/>
                  </a:cubicBezTo>
                  <a:cubicBezTo>
                    <a:pt x="6456" y="1600"/>
                    <a:pt x="6348" y="1410"/>
                    <a:pt x="6185" y="1139"/>
                  </a:cubicBezTo>
                  <a:cubicBezTo>
                    <a:pt x="5995" y="841"/>
                    <a:pt x="5805" y="597"/>
                    <a:pt x="5588" y="326"/>
                  </a:cubicBezTo>
                  <a:cubicBezTo>
                    <a:pt x="5440" y="113"/>
                    <a:pt x="5325" y="1"/>
                    <a:pt x="5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5"/>
            <p:cNvSpPr/>
            <p:nvPr/>
          </p:nvSpPr>
          <p:spPr>
            <a:xfrm>
              <a:off x="4564375" y="4278375"/>
              <a:ext cx="486900" cy="249175"/>
            </a:xfrm>
            <a:custGeom>
              <a:avLst/>
              <a:gdLst/>
              <a:ahLst/>
              <a:cxnLst/>
              <a:rect l="l" t="t" r="r" b="b"/>
              <a:pathLst>
                <a:path w="19476" h="9967" extrusionOk="0">
                  <a:moveTo>
                    <a:pt x="13236" y="0"/>
                  </a:moveTo>
                  <a:cubicBezTo>
                    <a:pt x="11810" y="0"/>
                    <a:pt x="10214" y="215"/>
                    <a:pt x="8571" y="667"/>
                  </a:cubicBezTo>
                  <a:cubicBezTo>
                    <a:pt x="3554" y="2051"/>
                    <a:pt x="0" y="5089"/>
                    <a:pt x="651" y="7476"/>
                  </a:cubicBezTo>
                  <a:cubicBezTo>
                    <a:pt x="1087" y="9074"/>
                    <a:pt x="3299" y="9967"/>
                    <a:pt x="6220" y="9967"/>
                  </a:cubicBezTo>
                  <a:cubicBezTo>
                    <a:pt x="7661" y="9967"/>
                    <a:pt x="9274" y="9750"/>
                    <a:pt x="10931" y="9293"/>
                  </a:cubicBezTo>
                  <a:cubicBezTo>
                    <a:pt x="15949" y="7937"/>
                    <a:pt x="19475" y="4899"/>
                    <a:pt x="18824" y="2512"/>
                  </a:cubicBezTo>
                  <a:cubicBezTo>
                    <a:pt x="18386" y="906"/>
                    <a:pt x="16169" y="0"/>
                    <a:pt x="132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5"/>
            <p:cNvSpPr/>
            <p:nvPr/>
          </p:nvSpPr>
          <p:spPr>
            <a:xfrm>
              <a:off x="4574550" y="4277550"/>
              <a:ext cx="465200" cy="249325"/>
            </a:xfrm>
            <a:custGeom>
              <a:avLst/>
              <a:gdLst/>
              <a:ahLst/>
              <a:cxnLst/>
              <a:rect l="l" t="t" r="r" b="b"/>
              <a:pathLst>
                <a:path w="18608" h="9973" extrusionOk="0">
                  <a:moveTo>
                    <a:pt x="11573" y="438"/>
                  </a:moveTo>
                  <a:cubicBezTo>
                    <a:pt x="14053" y="438"/>
                    <a:pt x="16416" y="1170"/>
                    <a:pt x="18173" y="2572"/>
                  </a:cubicBezTo>
                  <a:cubicBezTo>
                    <a:pt x="17007" y="5637"/>
                    <a:pt x="14077" y="8132"/>
                    <a:pt x="10443" y="9136"/>
                  </a:cubicBezTo>
                  <a:cubicBezTo>
                    <a:pt x="9335" y="9436"/>
                    <a:pt x="8207" y="9582"/>
                    <a:pt x="7102" y="9582"/>
                  </a:cubicBezTo>
                  <a:cubicBezTo>
                    <a:pt x="4609" y="9582"/>
                    <a:pt x="2236" y="8837"/>
                    <a:pt x="488" y="7427"/>
                  </a:cubicBezTo>
                  <a:cubicBezTo>
                    <a:pt x="1628" y="4389"/>
                    <a:pt x="4584" y="1894"/>
                    <a:pt x="8192" y="890"/>
                  </a:cubicBezTo>
                  <a:cubicBezTo>
                    <a:pt x="9313" y="587"/>
                    <a:pt x="10455" y="438"/>
                    <a:pt x="11573" y="438"/>
                  </a:cubicBezTo>
                  <a:close/>
                  <a:moveTo>
                    <a:pt x="11585" y="1"/>
                  </a:moveTo>
                  <a:cubicBezTo>
                    <a:pt x="10429" y="1"/>
                    <a:pt x="9247" y="159"/>
                    <a:pt x="8083" y="483"/>
                  </a:cubicBezTo>
                  <a:cubicBezTo>
                    <a:pt x="4286" y="1541"/>
                    <a:pt x="1221" y="4172"/>
                    <a:pt x="27" y="7400"/>
                  </a:cubicBezTo>
                  <a:lnTo>
                    <a:pt x="0" y="7536"/>
                  </a:lnTo>
                  <a:lnTo>
                    <a:pt x="109" y="7644"/>
                  </a:lnTo>
                  <a:cubicBezTo>
                    <a:pt x="1931" y="9166"/>
                    <a:pt x="4418" y="9972"/>
                    <a:pt x="7036" y="9972"/>
                  </a:cubicBezTo>
                  <a:cubicBezTo>
                    <a:pt x="8197" y="9972"/>
                    <a:pt x="9385" y="9814"/>
                    <a:pt x="10551" y="9489"/>
                  </a:cubicBezTo>
                  <a:cubicBezTo>
                    <a:pt x="14349" y="8485"/>
                    <a:pt x="17441" y="5827"/>
                    <a:pt x="18580" y="2572"/>
                  </a:cubicBezTo>
                  <a:lnTo>
                    <a:pt x="18607" y="2436"/>
                  </a:lnTo>
                  <a:lnTo>
                    <a:pt x="18526" y="2355"/>
                  </a:lnTo>
                  <a:cubicBezTo>
                    <a:pt x="16682" y="813"/>
                    <a:pt x="14200" y="1"/>
                    <a:pt x="115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5"/>
            <p:cNvSpPr/>
            <p:nvPr/>
          </p:nvSpPr>
          <p:spPr>
            <a:xfrm>
              <a:off x="4690500" y="4297575"/>
              <a:ext cx="233975" cy="210875"/>
            </a:xfrm>
            <a:custGeom>
              <a:avLst/>
              <a:gdLst/>
              <a:ahLst/>
              <a:cxnLst/>
              <a:rect l="l" t="t" r="r" b="b"/>
              <a:pathLst>
                <a:path w="9359" h="8435" extrusionOk="0">
                  <a:moveTo>
                    <a:pt x="4671" y="1"/>
                  </a:moveTo>
                  <a:cubicBezTo>
                    <a:pt x="4311" y="1"/>
                    <a:pt x="3945" y="47"/>
                    <a:pt x="3581" y="144"/>
                  </a:cubicBezTo>
                  <a:cubicBezTo>
                    <a:pt x="1329" y="767"/>
                    <a:pt x="0" y="3100"/>
                    <a:pt x="624" y="5351"/>
                  </a:cubicBezTo>
                  <a:cubicBezTo>
                    <a:pt x="1121" y="7203"/>
                    <a:pt x="2822" y="8435"/>
                    <a:pt x="4677" y="8435"/>
                  </a:cubicBezTo>
                  <a:cubicBezTo>
                    <a:pt x="5049" y="8435"/>
                    <a:pt x="5428" y="8385"/>
                    <a:pt x="5805" y="8281"/>
                  </a:cubicBezTo>
                  <a:cubicBezTo>
                    <a:pt x="8056" y="7684"/>
                    <a:pt x="9358" y="5351"/>
                    <a:pt x="8761" y="3100"/>
                  </a:cubicBezTo>
                  <a:cubicBezTo>
                    <a:pt x="8239" y="1236"/>
                    <a:pt x="6535" y="1"/>
                    <a:pt x="4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5"/>
            <p:cNvSpPr/>
            <p:nvPr/>
          </p:nvSpPr>
          <p:spPr>
            <a:xfrm>
              <a:off x="4685075" y="4293100"/>
              <a:ext cx="245500" cy="220900"/>
            </a:xfrm>
            <a:custGeom>
              <a:avLst/>
              <a:gdLst/>
              <a:ahLst/>
              <a:cxnLst/>
              <a:rect l="l" t="t" r="r" b="b"/>
              <a:pathLst>
                <a:path w="9820" h="8836" extrusionOk="0">
                  <a:moveTo>
                    <a:pt x="4923" y="365"/>
                  </a:moveTo>
                  <a:cubicBezTo>
                    <a:pt x="6685" y="365"/>
                    <a:pt x="8296" y="1544"/>
                    <a:pt x="8816" y="3306"/>
                  </a:cubicBezTo>
                  <a:cubicBezTo>
                    <a:pt x="9385" y="5449"/>
                    <a:pt x="8138" y="7700"/>
                    <a:pt x="5995" y="8270"/>
                  </a:cubicBezTo>
                  <a:cubicBezTo>
                    <a:pt x="5644" y="8363"/>
                    <a:pt x="5292" y="8408"/>
                    <a:pt x="4945" y="8408"/>
                  </a:cubicBezTo>
                  <a:cubicBezTo>
                    <a:pt x="3168" y="8408"/>
                    <a:pt x="1530" y="7241"/>
                    <a:pt x="1031" y="5449"/>
                  </a:cubicBezTo>
                  <a:cubicBezTo>
                    <a:pt x="461" y="3306"/>
                    <a:pt x="1709" y="1082"/>
                    <a:pt x="3852" y="512"/>
                  </a:cubicBezTo>
                  <a:cubicBezTo>
                    <a:pt x="4210" y="413"/>
                    <a:pt x="4570" y="365"/>
                    <a:pt x="4923" y="365"/>
                  </a:cubicBezTo>
                  <a:close/>
                  <a:moveTo>
                    <a:pt x="4875" y="1"/>
                  </a:moveTo>
                  <a:cubicBezTo>
                    <a:pt x="4491" y="1"/>
                    <a:pt x="4102" y="52"/>
                    <a:pt x="3716" y="160"/>
                  </a:cubicBezTo>
                  <a:cubicBezTo>
                    <a:pt x="1384" y="811"/>
                    <a:pt x="0" y="3252"/>
                    <a:pt x="624" y="5585"/>
                  </a:cubicBezTo>
                  <a:cubicBezTo>
                    <a:pt x="1167" y="7531"/>
                    <a:pt x="2958" y="8836"/>
                    <a:pt x="4891" y="8836"/>
                  </a:cubicBezTo>
                  <a:cubicBezTo>
                    <a:pt x="5274" y="8836"/>
                    <a:pt x="5663" y="8784"/>
                    <a:pt x="6049" y="8677"/>
                  </a:cubicBezTo>
                  <a:cubicBezTo>
                    <a:pt x="8436" y="8026"/>
                    <a:pt x="9819" y="5585"/>
                    <a:pt x="9141" y="3252"/>
                  </a:cubicBezTo>
                  <a:cubicBezTo>
                    <a:pt x="8598" y="1305"/>
                    <a:pt x="6808" y="1"/>
                    <a:pt x="48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5"/>
            <p:cNvSpPr/>
            <p:nvPr/>
          </p:nvSpPr>
          <p:spPr>
            <a:xfrm>
              <a:off x="4535900" y="4408975"/>
              <a:ext cx="52225" cy="27825"/>
            </a:xfrm>
            <a:custGeom>
              <a:avLst/>
              <a:gdLst/>
              <a:ahLst/>
              <a:cxnLst/>
              <a:rect l="l" t="t" r="r" b="b"/>
              <a:pathLst>
                <a:path w="2089" h="1113" extrusionOk="0">
                  <a:moveTo>
                    <a:pt x="2089" y="1112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5"/>
            <p:cNvSpPr/>
            <p:nvPr/>
          </p:nvSpPr>
          <p:spPr>
            <a:xfrm>
              <a:off x="4529775" y="4404900"/>
              <a:ext cx="64450" cy="37325"/>
            </a:xfrm>
            <a:custGeom>
              <a:avLst/>
              <a:gdLst/>
              <a:ahLst/>
              <a:cxnLst/>
              <a:rect l="l" t="t" r="r" b="b"/>
              <a:pathLst>
                <a:path w="2578" h="1493" extrusionOk="0">
                  <a:moveTo>
                    <a:pt x="238" y="1"/>
                  </a:moveTo>
                  <a:cubicBezTo>
                    <a:pt x="176" y="1"/>
                    <a:pt x="109" y="37"/>
                    <a:pt x="55" y="109"/>
                  </a:cubicBezTo>
                  <a:cubicBezTo>
                    <a:pt x="1" y="190"/>
                    <a:pt x="28" y="299"/>
                    <a:pt x="137" y="380"/>
                  </a:cubicBezTo>
                  <a:lnTo>
                    <a:pt x="2225" y="1492"/>
                  </a:lnTo>
                  <a:lnTo>
                    <a:pt x="2361" y="1492"/>
                  </a:lnTo>
                  <a:cubicBezTo>
                    <a:pt x="2442" y="1492"/>
                    <a:pt x="2469" y="1465"/>
                    <a:pt x="2496" y="1411"/>
                  </a:cubicBezTo>
                  <a:cubicBezTo>
                    <a:pt x="2578" y="1330"/>
                    <a:pt x="2524" y="1221"/>
                    <a:pt x="2442" y="1140"/>
                  </a:cubicBezTo>
                  <a:lnTo>
                    <a:pt x="326" y="28"/>
                  </a:lnTo>
                  <a:cubicBezTo>
                    <a:pt x="299" y="10"/>
                    <a:pt x="269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5"/>
            <p:cNvSpPr/>
            <p:nvPr/>
          </p:nvSpPr>
          <p:spPr>
            <a:xfrm>
              <a:off x="4558950" y="4361500"/>
              <a:ext cx="55625" cy="41400"/>
            </a:xfrm>
            <a:custGeom>
              <a:avLst/>
              <a:gdLst/>
              <a:ahLst/>
              <a:cxnLst/>
              <a:rect l="l" t="t" r="r" b="b"/>
              <a:pathLst>
                <a:path w="2225" h="1656" extrusionOk="0">
                  <a:moveTo>
                    <a:pt x="2224" y="1655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5"/>
            <p:cNvSpPr/>
            <p:nvPr/>
          </p:nvSpPr>
          <p:spPr>
            <a:xfrm>
              <a:off x="4553525" y="4357175"/>
              <a:ext cx="65800" cy="51150"/>
            </a:xfrm>
            <a:custGeom>
              <a:avLst/>
              <a:gdLst/>
              <a:ahLst/>
              <a:cxnLst/>
              <a:rect l="l" t="t" r="r" b="b"/>
              <a:pathLst>
                <a:path w="2632" h="2046" extrusionOk="0">
                  <a:moveTo>
                    <a:pt x="216" y="0"/>
                  </a:moveTo>
                  <a:cubicBezTo>
                    <a:pt x="161" y="0"/>
                    <a:pt x="99" y="20"/>
                    <a:pt x="55" y="65"/>
                  </a:cubicBezTo>
                  <a:cubicBezTo>
                    <a:pt x="0" y="146"/>
                    <a:pt x="0" y="282"/>
                    <a:pt x="109" y="336"/>
                  </a:cubicBezTo>
                  <a:lnTo>
                    <a:pt x="2306" y="2018"/>
                  </a:lnTo>
                  <a:cubicBezTo>
                    <a:pt x="2333" y="2045"/>
                    <a:pt x="2387" y="2045"/>
                    <a:pt x="2469" y="2045"/>
                  </a:cubicBezTo>
                  <a:cubicBezTo>
                    <a:pt x="2550" y="2018"/>
                    <a:pt x="2577" y="2018"/>
                    <a:pt x="2577" y="1964"/>
                  </a:cubicBezTo>
                  <a:cubicBezTo>
                    <a:pt x="2631" y="1910"/>
                    <a:pt x="2631" y="1774"/>
                    <a:pt x="2523" y="1693"/>
                  </a:cubicBezTo>
                  <a:lnTo>
                    <a:pt x="326" y="38"/>
                  </a:lnTo>
                  <a:cubicBezTo>
                    <a:pt x="301" y="14"/>
                    <a:pt x="26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5"/>
            <p:cNvSpPr/>
            <p:nvPr/>
          </p:nvSpPr>
          <p:spPr>
            <a:xfrm>
              <a:off x="4602350" y="4317425"/>
              <a:ext cx="46800" cy="47500"/>
            </a:xfrm>
            <a:custGeom>
              <a:avLst/>
              <a:gdLst/>
              <a:ahLst/>
              <a:cxnLst/>
              <a:rect l="l" t="t" r="r" b="b"/>
              <a:pathLst>
                <a:path w="1872" h="1900" extrusionOk="0">
                  <a:moveTo>
                    <a:pt x="1872" y="1899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5"/>
            <p:cNvSpPr/>
            <p:nvPr/>
          </p:nvSpPr>
          <p:spPr>
            <a:xfrm>
              <a:off x="4596250" y="4313025"/>
              <a:ext cx="56975" cy="57575"/>
            </a:xfrm>
            <a:custGeom>
              <a:avLst/>
              <a:gdLst/>
              <a:ahLst/>
              <a:cxnLst/>
              <a:rect l="l" t="t" r="r" b="b"/>
              <a:pathLst>
                <a:path w="2279" h="2303" extrusionOk="0">
                  <a:moveTo>
                    <a:pt x="227" y="0"/>
                  </a:moveTo>
                  <a:cubicBezTo>
                    <a:pt x="176" y="0"/>
                    <a:pt x="122" y="14"/>
                    <a:pt x="82" y="41"/>
                  </a:cubicBezTo>
                  <a:cubicBezTo>
                    <a:pt x="0" y="122"/>
                    <a:pt x="0" y="258"/>
                    <a:pt x="82" y="312"/>
                  </a:cubicBezTo>
                  <a:lnTo>
                    <a:pt x="1953" y="2211"/>
                  </a:lnTo>
                  <a:cubicBezTo>
                    <a:pt x="1994" y="2272"/>
                    <a:pt x="2050" y="2302"/>
                    <a:pt x="2098" y="2302"/>
                  </a:cubicBezTo>
                  <a:cubicBezTo>
                    <a:pt x="2114" y="2302"/>
                    <a:pt x="2129" y="2299"/>
                    <a:pt x="2143" y="2292"/>
                  </a:cubicBezTo>
                  <a:cubicBezTo>
                    <a:pt x="2197" y="2292"/>
                    <a:pt x="2224" y="2238"/>
                    <a:pt x="2224" y="2211"/>
                  </a:cubicBezTo>
                  <a:cubicBezTo>
                    <a:pt x="2279" y="2157"/>
                    <a:pt x="2279" y="2021"/>
                    <a:pt x="2224" y="1940"/>
                  </a:cubicBezTo>
                  <a:lnTo>
                    <a:pt x="353" y="41"/>
                  </a:lnTo>
                  <a:cubicBezTo>
                    <a:pt x="326" y="14"/>
                    <a:pt x="27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5"/>
            <p:cNvSpPr/>
            <p:nvPr/>
          </p:nvSpPr>
          <p:spPr>
            <a:xfrm>
              <a:off x="4652525" y="4278775"/>
              <a:ext cx="40025" cy="54275"/>
            </a:xfrm>
            <a:custGeom>
              <a:avLst/>
              <a:gdLst/>
              <a:ahLst/>
              <a:cxnLst/>
              <a:rect l="l" t="t" r="r" b="b"/>
              <a:pathLst>
                <a:path w="1601" h="2171" extrusionOk="0">
                  <a:moveTo>
                    <a:pt x="1601" y="217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5"/>
            <p:cNvSpPr/>
            <p:nvPr/>
          </p:nvSpPr>
          <p:spPr>
            <a:xfrm>
              <a:off x="4646425" y="4273325"/>
              <a:ext cx="50875" cy="6405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22" y="0"/>
                  </a:moveTo>
                  <a:cubicBezTo>
                    <a:pt x="186" y="0"/>
                    <a:pt x="147" y="9"/>
                    <a:pt x="109" y="29"/>
                  </a:cubicBezTo>
                  <a:cubicBezTo>
                    <a:pt x="27" y="110"/>
                    <a:pt x="0" y="218"/>
                    <a:pt x="82" y="300"/>
                  </a:cubicBezTo>
                  <a:lnTo>
                    <a:pt x="1682" y="2470"/>
                  </a:lnTo>
                  <a:cubicBezTo>
                    <a:pt x="1702" y="2531"/>
                    <a:pt x="1768" y="2561"/>
                    <a:pt x="1823" y="2561"/>
                  </a:cubicBezTo>
                  <a:cubicBezTo>
                    <a:pt x="1841" y="2561"/>
                    <a:pt x="1858" y="2558"/>
                    <a:pt x="1872" y="2551"/>
                  </a:cubicBezTo>
                  <a:cubicBezTo>
                    <a:pt x="1899" y="2551"/>
                    <a:pt x="1926" y="2551"/>
                    <a:pt x="1926" y="2524"/>
                  </a:cubicBezTo>
                  <a:cubicBezTo>
                    <a:pt x="2007" y="2443"/>
                    <a:pt x="2035" y="2334"/>
                    <a:pt x="1980" y="2253"/>
                  </a:cubicBezTo>
                  <a:lnTo>
                    <a:pt x="380" y="83"/>
                  </a:lnTo>
                  <a:cubicBezTo>
                    <a:pt x="345" y="30"/>
                    <a:pt x="287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5"/>
            <p:cNvSpPr/>
            <p:nvPr/>
          </p:nvSpPr>
          <p:spPr>
            <a:xfrm>
              <a:off x="4702700" y="4245550"/>
              <a:ext cx="32575" cy="6445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303" y="2577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5"/>
            <p:cNvSpPr/>
            <p:nvPr/>
          </p:nvSpPr>
          <p:spPr>
            <a:xfrm>
              <a:off x="4697275" y="4240550"/>
              <a:ext cx="43425" cy="74725"/>
            </a:xfrm>
            <a:custGeom>
              <a:avLst/>
              <a:gdLst/>
              <a:ahLst/>
              <a:cxnLst/>
              <a:rect l="l" t="t" r="r" b="b"/>
              <a:pathLst>
                <a:path w="1737" h="2989" extrusionOk="0">
                  <a:moveTo>
                    <a:pt x="212" y="1"/>
                  </a:moveTo>
                  <a:cubicBezTo>
                    <a:pt x="187" y="1"/>
                    <a:pt x="162" y="4"/>
                    <a:pt x="136" y="11"/>
                  </a:cubicBezTo>
                  <a:cubicBezTo>
                    <a:pt x="55" y="92"/>
                    <a:pt x="1" y="200"/>
                    <a:pt x="55" y="309"/>
                  </a:cubicBezTo>
                  <a:lnTo>
                    <a:pt x="1330" y="2886"/>
                  </a:lnTo>
                  <a:cubicBezTo>
                    <a:pt x="1388" y="2944"/>
                    <a:pt x="1433" y="2989"/>
                    <a:pt x="1494" y="2989"/>
                  </a:cubicBezTo>
                  <a:cubicBezTo>
                    <a:pt x="1517" y="2989"/>
                    <a:pt x="1543" y="2982"/>
                    <a:pt x="1574" y="2967"/>
                  </a:cubicBezTo>
                  <a:lnTo>
                    <a:pt x="1601" y="2967"/>
                  </a:lnTo>
                  <a:cubicBezTo>
                    <a:pt x="1709" y="2913"/>
                    <a:pt x="1737" y="2804"/>
                    <a:pt x="1709" y="2696"/>
                  </a:cubicBezTo>
                  <a:lnTo>
                    <a:pt x="407" y="119"/>
                  </a:lnTo>
                  <a:cubicBezTo>
                    <a:pt x="366" y="36"/>
                    <a:pt x="293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5"/>
            <p:cNvSpPr/>
            <p:nvPr/>
          </p:nvSpPr>
          <p:spPr>
            <a:xfrm>
              <a:off x="5018700" y="4269275"/>
              <a:ext cx="30525" cy="50900"/>
            </a:xfrm>
            <a:custGeom>
              <a:avLst/>
              <a:gdLst/>
              <a:ahLst/>
              <a:cxnLst/>
              <a:rect l="l" t="t" r="r" b="b"/>
              <a:pathLst>
                <a:path w="1221" h="2036" extrusionOk="0">
                  <a:moveTo>
                    <a:pt x="0" y="2035"/>
                  </a:moveTo>
                  <a:lnTo>
                    <a:pt x="122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5"/>
            <p:cNvSpPr/>
            <p:nvPr/>
          </p:nvSpPr>
          <p:spPr>
            <a:xfrm>
              <a:off x="5011925" y="4263175"/>
              <a:ext cx="43400" cy="61050"/>
            </a:xfrm>
            <a:custGeom>
              <a:avLst/>
              <a:gdLst/>
              <a:ahLst/>
              <a:cxnLst/>
              <a:rect l="l" t="t" r="r" b="b"/>
              <a:pathLst>
                <a:path w="1736" h="2442" extrusionOk="0">
                  <a:moveTo>
                    <a:pt x="1494" y="1"/>
                  </a:moveTo>
                  <a:cubicBezTo>
                    <a:pt x="1426" y="1"/>
                    <a:pt x="1365" y="37"/>
                    <a:pt x="1329" y="109"/>
                  </a:cubicBezTo>
                  <a:lnTo>
                    <a:pt x="81" y="2143"/>
                  </a:lnTo>
                  <a:cubicBezTo>
                    <a:pt x="0" y="2252"/>
                    <a:pt x="27" y="2333"/>
                    <a:pt x="136" y="2415"/>
                  </a:cubicBezTo>
                  <a:cubicBezTo>
                    <a:pt x="217" y="2442"/>
                    <a:pt x="271" y="2442"/>
                    <a:pt x="298" y="2442"/>
                  </a:cubicBezTo>
                  <a:cubicBezTo>
                    <a:pt x="353" y="2442"/>
                    <a:pt x="407" y="2415"/>
                    <a:pt x="407" y="2333"/>
                  </a:cubicBezTo>
                  <a:lnTo>
                    <a:pt x="1655" y="299"/>
                  </a:lnTo>
                  <a:cubicBezTo>
                    <a:pt x="1736" y="218"/>
                    <a:pt x="1682" y="109"/>
                    <a:pt x="1600" y="28"/>
                  </a:cubicBezTo>
                  <a:cubicBezTo>
                    <a:pt x="1564" y="10"/>
                    <a:pt x="1528" y="1"/>
                    <a:pt x="1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5"/>
            <p:cNvSpPr/>
            <p:nvPr/>
          </p:nvSpPr>
          <p:spPr>
            <a:xfrm>
              <a:off x="4978000" y="4240125"/>
              <a:ext cx="26475" cy="63775"/>
            </a:xfrm>
            <a:custGeom>
              <a:avLst/>
              <a:gdLst/>
              <a:ahLst/>
              <a:cxnLst/>
              <a:rect l="l" t="t" r="r" b="b"/>
              <a:pathLst>
                <a:path w="1059" h="2551" extrusionOk="0">
                  <a:moveTo>
                    <a:pt x="1" y="2550"/>
                  </a:moveTo>
                  <a:lnTo>
                    <a:pt x="1059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5"/>
            <p:cNvSpPr/>
            <p:nvPr/>
          </p:nvSpPr>
          <p:spPr>
            <a:xfrm>
              <a:off x="4973275" y="4235125"/>
              <a:ext cx="37300" cy="72825"/>
            </a:xfrm>
            <a:custGeom>
              <a:avLst/>
              <a:gdLst/>
              <a:ahLst/>
              <a:cxnLst/>
              <a:rect l="l" t="t" r="r" b="b"/>
              <a:pathLst>
                <a:path w="1492" h="2913" extrusionOk="0">
                  <a:moveTo>
                    <a:pt x="1277" y="1"/>
                  </a:moveTo>
                  <a:cubicBezTo>
                    <a:pt x="1190" y="1"/>
                    <a:pt x="1106" y="36"/>
                    <a:pt x="1085" y="119"/>
                  </a:cubicBezTo>
                  <a:lnTo>
                    <a:pt x="27" y="2642"/>
                  </a:lnTo>
                  <a:cubicBezTo>
                    <a:pt x="0" y="2750"/>
                    <a:pt x="27" y="2886"/>
                    <a:pt x="136" y="2913"/>
                  </a:cubicBezTo>
                  <a:lnTo>
                    <a:pt x="271" y="2913"/>
                  </a:lnTo>
                  <a:cubicBezTo>
                    <a:pt x="298" y="2913"/>
                    <a:pt x="353" y="2886"/>
                    <a:pt x="380" y="2831"/>
                  </a:cubicBezTo>
                  <a:lnTo>
                    <a:pt x="1438" y="282"/>
                  </a:lnTo>
                  <a:cubicBezTo>
                    <a:pt x="1492" y="173"/>
                    <a:pt x="1438" y="38"/>
                    <a:pt x="1356" y="11"/>
                  </a:cubicBezTo>
                  <a:cubicBezTo>
                    <a:pt x="1331" y="4"/>
                    <a:pt x="1303" y="1"/>
                    <a:pt x="1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5"/>
            <p:cNvSpPr/>
            <p:nvPr/>
          </p:nvSpPr>
          <p:spPr>
            <a:xfrm>
              <a:off x="4929175" y="4223850"/>
              <a:ext cx="15625" cy="64450"/>
            </a:xfrm>
            <a:custGeom>
              <a:avLst/>
              <a:gdLst/>
              <a:ahLst/>
              <a:cxnLst/>
              <a:rect l="l" t="t" r="r" b="b"/>
              <a:pathLst>
                <a:path w="625" h="2578" extrusionOk="0">
                  <a:moveTo>
                    <a:pt x="1" y="2577"/>
                  </a:moveTo>
                  <a:lnTo>
                    <a:pt x="625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5"/>
            <p:cNvSpPr/>
            <p:nvPr/>
          </p:nvSpPr>
          <p:spPr>
            <a:xfrm>
              <a:off x="4923750" y="4219650"/>
              <a:ext cx="27150" cy="74075"/>
            </a:xfrm>
            <a:custGeom>
              <a:avLst/>
              <a:gdLst/>
              <a:ahLst/>
              <a:cxnLst/>
              <a:rect l="l" t="t" r="r" b="b"/>
              <a:pathLst>
                <a:path w="1086" h="2963" extrusionOk="0">
                  <a:moveTo>
                    <a:pt x="880" y="0"/>
                  </a:moveTo>
                  <a:cubicBezTo>
                    <a:pt x="787" y="0"/>
                    <a:pt x="703" y="71"/>
                    <a:pt x="679" y="141"/>
                  </a:cubicBezTo>
                  <a:lnTo>
                    <a:pt x="28" y="2718"/>
                  </a:lnTo>
                  <a:cubicBezTo>
                    <a:pt x="1" y="2827"/>
                    <a:pt x="82" y="2935"/>
                    <a:pt x="164" y="2962"/>
                  </a:cubicBezTo>
                  <a:lnTo>
                    <a:pt x="272" y="2962"/>
                  </a:lnTo>
                  <a:cubicBezTo>
                    <a:pt x="326" y="2935"/>
                    <a:pt x="381" y="2908"/>
                    <a:pt x="408" y="2827"/>
                  </a:cubicBezTo>
                  <a:lnTo>
                    <a:pt x="1059" y="250"/>
                  </a:lnTo>
                  <a:cubicBezTo>
                    <a:pt x="1086" y="141"/>
                    <a:pt x="1032" y="60"/>
                    <a:pt x="923" y="6"/>
                  </a:cubicBezTo>
                  <a:cubicBezTo>
                    <a:pt x="909" y="2"/>
                    <a:pt x="894" y="0"/>
                    <a:pt x="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5"/>
            <p:cNvSpPr/>
            <p:nvPr/>
          </p:nvSpPr>
          <p:spPr>
            <a:xfrm>
              <a:off x="4875625" y="4215700"/>
              <a:ext cx="6800" cy="67175"/>
            </a:xfrm>
            <a:custGeom>
              <a:avLst/>
              <a:gdLst/>
              <a:ahLst/>
              <a:cxnLst/>
              <a:rect l="l" t="t" r="r" b="b"/>
              <a:pathLst>
                <a:path w="272" h="2687" extrusionOk="0">
                  <a:moveTo>
                    <a:pt x="0" y="2686"/>
                  </a:moveTo>
                  <a:lnTo>
                    <a:pt x="27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5"/>
            <p:cNvSpPr/>
            <p:nvPr/>
          </p:nvSpPr>
          <p:spPr>
            <a:xfrm>
              <a:off x="4870200" y="4211650"/>
              <a:ext cx="16300" cy="75975"/>
            </a:xfrm>
            <a:custGeom>
              <a:avLst/>
              <a:gdLst/>
              <a:ahLst/>
              <a:cxnLst/>
              <a:rect l="l" t="t" r="r" b="b"/>
              <a:pathLst>
                <a:path w="652" h="3039" extrusionOk="0">
                  <a:moveTo>
                    <a:pt x="488" y="0"/>
                  </a:moveTo>
                  <a:cubicBezTo>
                    <a:pt x="380" y="0"/>
                    <a:pt x="271" y="54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82" y="3038"/>
                    <a:pt x="190" y="3038"/>
                  </a:cubicBezTo>
                  <a:lnTo>
                    <a:pt x="244" y="3038"/>
                  </a:lnTo>
                  <a:cubicBezTo>
                    <a:pt x="326" y="3011"/>
                    <a:pt x="380" y="2957"/>
                    <a:pt x="380" y="2875"/>
                  </a:cubicBezTo>
                  <a:lnTo>
                    <a:pt x="651" y="190"/>
                  </a:lnTo>
                  <a:cubicBezTo>
                    <a:pt x="651" y="109"/>
                    <a:pt x="570" y="0"/>
                    <a:pt x="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5"/>
            <p:cNvSpPr/>
            <p:nvPr/>
          </p:nvSpPr>
          <p:spPr>
            <a:xfrm>
              <a:off x="4821375" y="4213000"/>
              <a:ext cx="4775" cy="72575"/>
            </a:xfrm>
            <a:custGeom>
              <a:avLst/>
              <a:gdLst/>
              <a:ahLst/>
              <a:cxnLst/>
              <a:rect l="l" t="t" r="r" b="b"/>
              <a:pathLst>
                <a:path w="191" h="2903" extrusionOk="0">
                  <a:moveTo>
                    <a:pt x="190" y="2903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5"/>
            <p:cNvSpPr/>
            <p:nvPr/>
          </p:nvSpPr>
          <p:spPr>
            <a:xfrm>
              <a:off x="4816625" y="4208925"/>
              <a:ext cx="14950" cy="81400"/>
            </a:xfrm>
            <a:custGeom>
              <a:avLst/>
              <a:gdLst/>
              <a:ahLst/>
              <a:cxnLst/>
              <a:rect l="l" t="t" r="r" b="b"/>
              <a:pathLst>
                <a:path w="598" h="3256" extrusionOk="0">
                  <a:moveTo>
                    <a:pt x="190" y="1"/>
                  </a:moveTo>
                  <a:cubicBezTo>
                    <a:pt x="82" y="1"/>
                    <a:pt x="0" y="109"/>
                    <a:pt x="0" y="218"/>
                  </a:cubicBezTo>
                  <a:lnTo>
                    <a:pt x="217" y="3093"/>
                  </a:lnTo>
                  <a:cubicBezTo>
                    <a:pt x="217" y="3201"/>
                    <a:pt x="326" y="3256"/>
                    <a:pt x="434" y="3256"/>
                  </a:cubicBezTo>
                  <a:lnTo>
                    <a:pt x="462" y="3256"/>
                  </a:lnTo>
                  <a:cubicBezTo>
                    <a:pt x="516" y="3228"/>
                    <a:pt x="597" y="3120"/>
                    <a:pt x="597" y="3066"/>
                  </a:cubicBezTo>
                  <a:lnTo>
                    <a:pt x="380" y="163"/>
                  </a:lnTo>
                  <a:cubicBezTo>
                    <a:pt x="380" y="82"/>
                    <a:pt x="27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5"/>
            <p:cNvSpPr/>
            <p:nvPr/>
          </p:nvSpPr>
          <p:spPr>
            <a:xfrm>
              <a:off x="4758300" y="4223850"/>
              <a:ext cx="19700" cy="71900"/>
            </a:xfrm>
            <a:custGeom>
              <a:avLst/>
              <a:gdLst/>
              <a:ahLst/>
              <a:cxnLst/>
              <a:rect l="l" t="t" r="r" b="b"/>
              <a:pathLst>
                <a:path w="788" h="2876" extrusionOk="0">
                  <a:moveTo>
                    <a:pt x="787" y="2876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5"/>
            <p:cNvSpPr/>
            <p:nvPr/>
          </p:nvSpPr>
          <p:spPr>
            <a:xfrm>
              <a:off x="4753550" y="4218925"/>
              <a:ext cx="30550" cy="81075"/>
            </a:xfrm>
            <a:custGeom>
              <a:avLst/>
              <a:gdLst/>
              <a:ahLst/>
              <a:cxnLst/>
              <a:rect l="l" t="t" r="r" b="b"/>
              <a:pathLst>
                <a:path w="1222" h="3243" extrusionOk="0">
                  <a:moveTo>
                    <a:pt x="217" y="1"/>
                  </a:moveTo>
                  <a:cubicBezTo>
                    <a:pt x="200" y="1"/>
                    <a:pt x="182" y="3"/>
                    <a:pt x="164" y="8"/>
                  </a:cubicBezTo>
                  <a:cubicBezTo>
                    <a:pt x="55" y="35"/>
                    <a:pt x="1" y="143"/>
                    <a:pt x="28" y="252"/>
                  </a:cubicBezTo>
                  <a:lnTo>
                    <a:pt x="815" y="3100"/>
                  </a:lnTo>
                  <a:cubicBezTo>
                    <a:pt x="837" y="3190"/>
                    <a:pt x="915" y="3242"/>
                    <a:pt x="988" y="3242"/>
                  </a:cubicBezTo>
                  <a:cubicBezTo>
                    <a:pt x="1003" y="3242"/>
                    <a:pt x="1018" y="3240"/>
                    <a:pt x="1032" y="3235"/>
                  </a:cubicBezTo>
                  <a:cubicBezTo>
                    <a:pt x="1140" y="3235"/>
                    <a:pt x="1221" y="3100"/>
                    <a:pt x="1167" y="2991"/>
                  </a:cubicBezTo>
                  <a:lnTo>
                    <a:pt x="408" y="143"/>
                  </a:lnTo>
                  <a:cubicBezTo>
                    <a:pt x="363" y="53"/>
                    <a:pt x="299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5"/>
            <p:cNvSpPr/>
            <p:nvPr/>
          </p:nvSpPr>
          <p:spPr>
            <a:xfrm>
              <a:off x="5031575" y="4367600"/>
              <a:ext cx="52250" cy="27825"/>
            </a:xfrm>
            <a:custGeom>
              <a:avLst/>
              <a:gdLst/>
              <a:ahLst/>
              <a:cxnLst/>
              <a:rect l="l" t="t" r="r" b="b"/>
              <a:pathLst>
                <a:path w="2090" h="1113" extrusionOk="0">
                  <a:moveTo>
                    <a:pt x="1" y="1"/>
                  </a:moveTo>
                  <a:lnTo>
                    <a:pt x="2089" y="111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5"/>
            <p:cNvSpPr/>
            <p:nvPr/>
          </p:nvSpPr>
          <p:spPr>
            <a:xfrm>
              <a:off x="5024800" y="4362175"/>
              <a:ext cx="64450" cy="37650"/>
            </a:xfrm>
            <a:custGeom>
              <a:avLst/>
              <a:gdLst/>
              <a:ahLst/>
              <a:cxnLst/>
              <a:rect l="l" t="t" r="r" b="b"/>
              <a:pathLst>
                <a:path w="2578" h="1506" extrusionOk="0">
                  <a:moveTo>
                    <a:pt x="190" y="1"/>
                  </a:moveTo>
                  <a:cubicBezTo>
                    <a:pt x="163" y="55"/>
                    <a:pt x="136" y="82"/>
                    <a:pt x="55" y="82"/>
                  </a:cubicBezTo>
                  <a:cubicBezTo>
                    <a:pt x="0" y="191"/>
                    <a:pt x="28" y="272"/>
                    <a:pt x="136" y="353"/>
                  </a:cubicBezTo>
                  <a:lnTo>
                    <a:pt x="2225" y="1465"/>
                  </a:lnTo>
                  <a:cubicBezTo>
                    <a:pt x="2262" y="1494"/>
                    <a:pt x="2300" y="1506"/>
                    <a:pt x="2336" y="1506"/>
                  </a:cubicBezTo>
                  <a:cubicBezTo>
                    <a:pt x="2402" y="1506"/>
                    <a:pt x="2460" y="1464"/>
                    <a:pt x="2496" y="1411"/>
                  </a:cubicBezTo>
                  <a:cubicBezTo>
                    <a:pt x="2577" y="1303"/>
                    <a:pt x="2523" y="1194"/>
                    <a:pt x="2442" y="1140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5"/>
            <p:cNvSpPr/>
            <p:nvPr/>
          </p:nvSpPr>
          <p:spPr>
            <a:xfrm>
              <a:off x="5005125" y="4401500"/>
              <a:ext cx="54275" cy="41400"/>
            </a:xfrm>
            <a:custGeom>
              <a:avLst/>
              <a:gdLst/>
              <a:ahLst/>
              <a:cxnLst/>
              <a:rect l="l" t="t" r="r" b="b"/>
              <a:pathLst>
                <a:path w="2171" h="1656" extrusionOk="0">
                  <a:moveTo>
                    <a:pt x="1" y="1"/>
                  </a:moveTo>
                  <a:lnTo>
                    <a:pt x="2171" y="165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5"/>
            <p:cNvSpPr/>
            <p:nvPr/>
          </p:nvSpPr>
          <p:spPr>
            <a:xfrm>
              <a:off x="4999025" y="4397450"/>
              <a:ext cx="66475" cy="50975"/>
            </a:xfrm>
            <a:custGeom>
              <a:avLst/>
              <a:gdLst/>
              <a:ahLst/>
              <a:cxnLst/>
              <a:rect l="l" t="t" r="r" b="b"/>
              <a:pathLst>
                <a:path w="2659" h="2039" extrusionOk="0">
                  <a:moveTo>
                    <a:pt x="191" y="0"/>
                  </a:moveTo>
                  <a:cubicBezTo>
                    <a:pt x="136" y="0"/>
                    <a:pt x="109" y="27"/>
                    <a:pt x="82" y="54"/>
                  </a:cubicBezTo>
                  <a:cubicBezTo>
                    <a:pt x="1" y="136"/>
                    <a:pt x="1" y="271"/>
                    <a:pt x="109" y="326"/>
                  </a:cubicBezTo>
                  <a:lnTo>
                    <a:pt x="2306" y="1980"/>
                  </a:lnTo>
                  <a:cubicBezTo>
                    <a:pt x="2344" y="2018"/>
                    <a:pt x="2393" y="2038"/>
                    <a:pt x="2441" y="2038"/>
                  </a:cubicBezTo>
                  <a:cubicBezTo>
                    <a:pt x="2496" y="2038"/>
                    <a:pt x="2548" y="2011"/>
                    <a:pt x="2577" y="1953"/>
                  </a:cubicBezTo>
                  <a:cubicBezTo>
                    <a:pt x="2659" y="1899"/>
                    <a:pt x="2659" y="1763"/>
                    <a:pt x="2550" y="1682"/>
                  </a:cubicBezTo>
                  <a:lnTo>
                    <a:pt x="353" y="27"/>
                  </a:lnTo>
                  <a:cubicBezTo>
                    <a:pt x="326" y="0"/>
                    <a:pt x="245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5"/>
            <p:cNvSpPr/>
            <p:nvPr/>
          </p:nvSpPr>
          <p:spPr>
            <a:xfrm>
              <a:off x="4970550" y="4439475"/>
              <a:ext cx="46125" cy="47500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" y="1"/>
                  </a:moveTo>
                  <a:lnTo>
                    <a:pt x="1845" y="189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5"/>
            <p:cNvSpPr/>
            <p:nvPr/>
          </p:nvSpPr>
          <p:spPr>
            <a:xfrm>
              <a:off x="4965125" y="4434175"/>
              <a:ext cx="56975" cy="57725"/>
            </a:xfrm>
            <a:custGeom>
              <a:avLst/>
              <a:gdLst/>
              <a:ahLst/>
              <a:cxnLst/>
              <a:rect l="l" t="t" r="r" b="b"/>
              <a:pathLst>
                <a:path w="2279" h="2309" extrusionOk="0">
                  <a:moveTo>
                    <a:pt x="202" y="0"/>
                  </a:moveTo>
                  <a:cubicBezTo>
                    <a:pt x="181" y="0"/>
                    <a:pt x="160" y="7"/>
                    <a:pt x="136" y="23"/>
                  </a:cubicBezTo>
                  <a:cubicBezTo>
                    <a:pt x="109" y="23"/>
                    <a:pt x="82" y="50"/>
                    <a:pt x="82" y="77"/>
                  </a:cubicBezTo>
                  <a:cubicBezTo>
                    <a:pt x="1" y="159"/>
                    <a:pt x="1" y="294"/>
                    <a:pt x="82" y="348"/>
                  </a:cubicBezTo>
                  <a:lnTo>
                    <a:pt x="1953" y="2247"/>
                  </a:lnTo>
                  <a:cubicBezTo>
                    <a:pt x="1981" y="2288"/>
                    <a:pt x="2028" y="2308"/>
                    <a:pt x="2079" y="2308"/>
                  </a:cubicBezTo>
                  <a:cubicBezTo>
                    <a:pt x="2130" y="2308"/>
                    <a:pt x="2184" y="2288"/>
                    <a:pt x="2225" y="2247"/>
                  </a:cubicBezTo>
                  <a:cubicBezTo>
                    <a:pt x="2279" y="2193"/>
                    <a:pt x="2279" y="2057"/>
                    <a:pt x="2225" y="1976"/>
                  </a:cubicBezTo>
                  <a:lnTo>
                    <a:pt x="353" y="77"/>
                  </a:lnTo>
                  <a:cubicBezTo>
                    <a:pt x="296" y="39"/>
                    <a:pt x="252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5"/>
            <p:cNvSpPr/>
            <p:nvPr/>
          </p:nvSpPr>
          <p:spPr>
            <a:xfrm>
              <a:off x="4927150" y="4472025"/>
              <a:ext cx="40025" cy="53600"/>
            </a:xfrm>
            <a:custGeom>
              <a:avLst/>
              <a:gdLst/>
              <a:ahLst/>
              <a:cxnLst/>
              <a:rect l="l" t="t" r="r" b="b"/>
              <a:pathLst>
                <a:path w="1601" h="2144" extrusionOk="0">
                  <a:moveTo>
                    <a:pt x="1" y="1"/>
                  </a:moveTo>
                  <a:lnTo>
                    <a:pt x="1601" y="214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5"/>
            <p:cNvSpPr/>
            <p:nvPr/>
          </p:nvSpPr>
          <p:spPr>
            <a:xfrm>
              <a:off x="4921050" y="4467025"/>
              <a:ext cx="50875" cy="6405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39" y="1"/>
                  </a:moveTo>
                  <a:cubicBezTo>
                    <a:pt x="221" y="1"/>
                    <a:pt x="204" y="4"/>
                    <a:pt x="190" y="11"/>
                  </a:cubicBezTo>
                  <a:cubicBezTo>
                    <a:pt x="136" y="11"/>
                    <a:pt x="136" y="11"/>
                    <a:pt x="109" y="65"/>
                  </a:cubicBezTo>
                  <a:cubicBezTo>
                    <a:pt x="55" y="119"/>
                    <a:pt x="0" y="228"/>
                    <a:pt x="82" y="336"/>
                  </a:cubicBezTo>
                  <a:lnTo>
                    <a:pt x="1682" y="2479"/>
                  </a:lnTo>
                  <a:cubicBezTo>
                    <a:pt x="1717" y="2532"/>
                    <a:pt x="1775" y="2562"/>
                    <a:pt x="1841" y="2562"/>
                  </a:cubicBezTo>
                  <a:cubicBezTo>
                    <a:pt x="1877" y="2562"/>
                    <a:pt x="1915" y="2553"/>
                    <a:pt x="1953" y="2533"/>
                  </a:cubicBezTo>
                  <a:cubicBezTo>
                    <a:pt x="2008" y="2452"/>
                    <a:pt x="2035" y="2371"/>
                    <a:pt x="1981" y="2262"/>
                  </a:cubicBezTo>
                  <a:lnTo>
                    <a:pt x="380" y="92"/>
                  </a:lnTo>
                  <a:cubicBezTo>
                    <a:pt x="360" y="31"/>
                    <a:pt x="294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5"/>
            <p:cNvSpPr/>
            <p:nvPr/>
          </p:nvSpPr>
          <p:spPr>
            <a:xfrm>
              <a:off x="4883750" y="4494400"/>
              <a:ext cx="32575" cy="6445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" y="1"/>
                  </a:moveTo>
                  <a:lnTo>
                    <a:pt x="1303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5"/>
            <p:cNvSpPr/>
            <p:nvPr/>
          </p:nvSpPr>
          <p:spPr>
            <a:xfrm>
              <a:off x="4878325" y="4489425"/>
              <a:ext cx="42750" cy="74425"/>
            </a:xfrm>
            <a:custGeom>
              <a:avLst/>
              <a:gdLst/>
              <a:ahLst/>
              <a:cxnLst/>
              <a:rect l="l" t="t" r="r" b="b"/>
              <a:pathLst>
                <a:path w="1710" h="2977" extrusionOk="0">
                  <a:moveTo>
                    <a:pt x="221" y="0"/>
                  </a:moveTo>
                  <a:cubicBezTo>
                    <a:pt x="202" y="0"/>
                    <a:pt x="183" y="4"/>
                    <a:pt x="163" y="10"/>
                  </a:cubicBezTo>
                  <a:lnTo>
                    <a:pt x="136" y="10"/>
                  </a:lnTo>
                  <a:cubicBezTo>
                    <a:pt x="28" y="64"/>
                    <a:pt x="1" y="173"/>
                    <a:pt x="28" y="281"/>
                  </a:cubicBezTo>
                  <a:lnTo>
                    <a:pt x="1303" y="2858"/>
                  </a:lnTo>
                  <a:cubicBezTo>
                    <a:pt x="1365" y="2941"/>
                    <a:pt x="1443" y="2976"/>
                    <a:pt x="1512" y="2976"/>
                  </a:cubicBezTo>
                  <a:cubicBezTo>
                    <a:pt x="1534" y="2976"/>
                    <a:pt x="1555" y="2973"/>
                    <a:pt x="1574" y="2966"/>
                  </a:cubicBezTo>
                  <a:cubicBezTo>
                    <a:pt x="1682" y="2885"/>
                    <a:pt x="1709" y="2777"/>
                    <a:pt x="1682" y="2695"/>
                  </a:cubicBezTo>
                  <a:lnTo>
                    <a:pt x="408" y="118"/>
                  </a:lnTo>
                  <a:cubicBezTo>
                    <a:pt x="345" y="36"/>
                    <a:pt x="283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5"/>
            <p:cNvSpPr/>
            <p:nvPr/>
          </p:nvSpPr>
          <p:spPr>
            <a:xfrm>
              <a:off x="4569800" y="4485600"/>
              <a:ext cx="31200" cy="50875"/>
            </a:xfrm>
            <a:custGeom>
              <a:avLst/>
              <a:gdLst/>
              <a:ahLst/>
              <a:cxnLst/>
              <a:rect l="l" t="t" r="r" b="b"/>
              <a:pathLst>
                <a:path w="1248" h="2035" extrusionOk="0">
                  <a:moveTo>
                    <a:pt x="1248" y="0"/>
                  </a:moveTo>
                  <a:lnTo>
                    <a:pt x="0" y="203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5"/>
            <p:cNvSpPr/>
            <p:nvPr/>
          </p:nvSpPr>
          <p:spPr>
            <a:xfrm>
              <a:off x="4563700" y="4480175"/>
              <a:ext cx="43425" cy="61050"/>
            </a:xfrm>
            <a:custGeom>
              <a:avLst/>
              <a:gdLst/>
              <a:ahLst/>
              <a:cxnLst/>
              <a:rect l="l" t="t" r="r" b="b"/>
              <a:pathLst>
                <a:path w="1737" h="2442" extrusionOk="0">
                  <a:moveTo>
                    <a:pt x="1411" y="0"/>
                  </a:moveTo>
                  <a:cubicBezTo>
                    <a:pt x="1384" y="0"/>
                    <a:pt x="1356" y="27"/>
                    <a:pt x="1329" y="109"/>
                  </a:cubicBezTo>
                  <a:lnTo>
                    <a:pt x="54" y="2143"/>
                  </a:lnTo>
                  <a:cubicBezTo>
                    <a:pt x="0" y="2252"/>
                    <a:pt x="27" y="2333"/>
                    <a:pt x="136" y="2414"/>
                  </a:cubicBezTo>
                  <a:cubicBezTo>
                    <a:pt x="172" y="2432"/>
                    <a:pt x="205" y="2441"/>
                    <a:pt x="236" y="2441"/>
                  </a:cubicBezTo>
                  <a:cubicBezTo>
                    <a:pt x="299" y="2441"/>
                    <a:pt x="353" y="2405"/>
                    <a:pt x="407" y="2333"/>
                  </a:cubicBezTo>
                  <a:lnTo>
                    <a:pt x="1655" y="299"/>
                  </a:lnTo>
                  <a:cubicBezTo>
                    <a:pt x="1736" y="217"/>
                    <a:pt x="1682" y="109"/>
                    <a:pt x="1601" y="27"/>
                  </a:cubicBezTo>
                  <a:cubicBezTo>
                    <a:pt x="1519" y="0"/>
                    <a:pt x="1465" y="0"/>
                    <a:pt x="1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5"/>
            <p:cNvSpPr/>
            <p:nvPr/>
          </p:nvSpPr>
          <p:spPr>
            <a:xfrm>
              <a:off x="4614550" y="4500500"/>
              <a:ext cx="26475" cy="64450"/>
            </a:xfrm>
            <a:custGeom>
              <a:avLst/>
              <a:gdLst/>
              <a:ahLst/>
              <a:cxnLst/>
              <a:rect l="l" t="t" r="r" b="b"/>
              <a:pathLst>
                <a:path w="1059" h="2578" extrusionOk="0">
                  <a:moveTo>
                    <a:pt x="1058" y="1"/>
                  </a:moveTo>
                  <a:lnTo>
                    <a:pt x="0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5"/>
            <p:cNvSpPr/>
            <p:nvPr/>
          </p:nvSpPr>
          <p:spPr>
            <a:xfrm>
              <a:off x="4609125" y="4496450"/>
              <a:ext cx="37325" cy="73125"/>
            </a:xfrm>
            <a:custGeom>
              <a:avLst/>
              <a:gdLst/>
              <a:ahLst/>
              <a:cxnLst/>
              <a:rect l="l" t="t" r="r" b="b"/>
              <a:pathLst>
                <a:path w="1493" h="2925" extrusionOk="0">
                  <a:moveTo>
                    <a:pt x="1221" y="0"/>
                  </a:moveTo>
                  <a:cubicBezTo>
                    <a:pt x="1167" y="0"/>
                    <a:pt x="1140" y="27"/>
                    <a:pt x="1085" y="109"/>
                  </a:cubicBezTo>
                  <a:lnTo>
                    <a:pt x="28" y="2631"/>
                  </a:lnTo>
                  <a:cubicBezTo>
                    <a:pt x="0" y="2740"/>
                    <a:pt x="28" y="2875"/>
                    <a:pt x="136" y="2902"/>
                  </a:cubicBezTo>
                  <a:cubicBezTo>
                    <a:pt x="166" y="2918"/>
                    <a:pt x="199" y="2924"/>
                    <a:pt x="230" y="2924"/>
                  </a:cubicBezTo>
                  <a:cubicBezTo>
                    <a:pt x="312" y="2924"/>
                    <a:pt x="388" y="2880"/>
                    <a:pt x="407" y="2821"/>
                  </a:cubicBezTo>
                  <a:lnTo>
                    <a:pt x="1465" y="271"/>
                  </a:lnTo>
                  <a:cubicBezTo>
                    <a:pt x="1492" y="163"/>
                    <a:pt x="1465" y="2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5"/>
            <p:cNvSpPr/>
            <p:nvPr/>
          </p:nvSpPr>
          <p:spPr>
            <a:xfrm>
              <a:off x="4673550" y="4516100"/>
              <a:ext cx="16300" cy="63775"/>
            </a:xfrm>
            <a:custGeom>
              <a:avLst/>
              <a:gdLst/>
              <a:ahLst/>
              <a:cxnLst/>
              <a:rect l="l" t="t" r="r" b="b"/>
              <a:pathLst>
                <a:path w="652" h="2551" extrusionOk="0">
                  <a:moveTo>
                    <a:pt x="651" y="1"/>
                  </a:moveTo>
                  <a:lnTo>
                    <a:pt x="0" y="255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5"/>
            <p:cNvSpPr/>
            <p:nvPr/>
          </p:nvSpPr>
          <p:spPr>
            <a:xfrm>
              <a:off x="4668800" y="4510675"/>
              <a:ext cx="27150" cy="74125"/>
            </a:xfrm>
            <a:custGeom>
              <a:avLst/>
              <a:gdLst/>
              <a:ahLst/>
              <a:cxnLst/>
              <a:rect l="l" t="t" r="r" b="b"/>
              <a:pathLst>
                <a:path w="1086" h="2965" extrusionOk="0">
                  <a:moveTo>
                    <a:pt x="814" y="1"/>
                  </a:moveTo>
                  <a:cubicBezTo>
                    <a:pt x="733" y="28"/>
                    <a:pt x="678" y="82"/>
                    <a:pt x="678" y="136"/>
                  </a:cubicBezTo>
                  <a:lnTo>
                    <a:pt x="28" y="2713"/>
                  </a:lnTo>
                  <a:cubicBezTo>
                    <a:pt x="0" y="2822"/>
                    <a:pt x="55" y="2930"/>
                    <a:pt x="163" y="2957"/>
                  </a:cubicBezTo>
                  <a:cubicBezTo>
                    <a:pt x="182" y="2962"/>
                    <a:pt x="200" y="2964"/>
                    <a:pt x="217" y="2964"/>
                  </a:cubicBezTo>
                  <a:cubicBezTo>
                    <a:pt x="299" y="2964"/>
                    <a:pt x="362" y="2912"/>
                    <a:pt x="407" y="2822"/>
                  </a:cubicBezTo>
                  <a:lnTo>
                    <a:pt x="1031" y="245"/>
                  </a:lnTo>
                  <a:cubicBezTo>
                    <a:pt x="1085" y="136"/>
                    <a:pt x="1004" y="28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5"/>
            <p:cNvSpPr/>
            <p:nvPr/>
          </p:nvSpPr>
          <p:spPr>
            <a:xfrm>
              <a:off x="4737275" y="4521525"/>
              <a:ext cx="6825" cy="67175"/>
            </a:xfrm>
            <a:custGeom>
              <a:avLst/>
              <a:gdLst/>
              <a:ahLst/>
              <a:cxnLst/>
              <a:rect l="l" t="t" r="r" b="b"/>
              <a:pathLst>
                <a:path w="273" h="2687" extrusionOk="0">
                  <a:moveTo>
                    <a:pt x="272" y="1"/>
                  </a:moveTo>
                  <a:lnTo>
                    <a:pt x="1" y="268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5"/>
            <p:cNvSpPr/>
            <p:nvPr/>
          </p:nvSpPr>
          <p:spPr>
            <a:xfrm>
              <a:off x="4732550" y="4517475"/>
              <a:ext cx="15600" cy="76650"/>
            </a:xfrm>
            <a:custGeom>
              <a:avLst/>
              <a:gdLst/>
              <a:ahLst/>
              <a:cxnLst/>
              <a:rect l="l" t="t" r="r" b="b"/>
              <a:pathLst>
                <a:path w="624" h="3066" extrusionOk="0">
                  <a:moveTo>
                    <a:pt x="407" y="0"/>
                  </a:moveTo>
                  <a:cubicBezTo>
                    <a:pt x="326" y="0"/>
                    <a:pt x="271" y="81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54" y="3065"/>
                    <a:pt x="163" y="3065"/>
                  </a:cubicBezTo>
                  <a:cubicBezTo>
                    <a:pt x="271" y="3065"/>
                    <a:pt x="353" y="2984"/>
                    <a:pt x="353" y="2875"/>
                  </a:cubicBezTo>
                  <a:lnTo>
                    <a:pt x="624" y="217"/>
                  </a:lnTo>
                  <a:cubicBezTo>
                    <a:pt x="624" y="109"/>
                    <a:pt x="570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5"/>
            <p:cNvSpPr/>
            <p:nvPr/>
          </p:nvSpPr>
          <p:spPr>
            <a:xfrm>
              <a:off x="4792200" y="4519500"/>
              <a:ext cx="5450" cy="71900"/>
            </a:xfrm>
            <a:custGeom>
              <a:avLst/>
              <a:gdLst/>
              <a:ahLst/>
              <a:cxnLst/>
              <a:rect l="l" t="t" r="r" b="b"/>
              <a:pathLst>
                <a:path w="218" h="2876" extrusionOk="0">
                  <a:moveTo>
                    <a:pt x="1" y="0"/>
                  </a:moveTo>
                  <a:lnTo>
                    <a:pt x="218" y="287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5"/>
            <p:cNvSpPr/>
            <p:nvPr/>
          </p:nvSpPr>
          <p:spPr>
            <a:xfrm>
              <a:off x="4787475" y="4514075"/>
              <a:ext cx="14925" cy="81400"/>
            </a:xfrm>
            <a:custGeom>
              <a:avLst/>
              <a:gdLst/>
              <a:ahLst/>
              <a:cxnLst/>
              <a:rect l="l" t="t" r="r" b="b"/>
              <a:pathLst>
                <a:path w="597" h="3256" extrusionOk="0">
                  <a:moveTo>
                    <a:pt x="163" y="0"/>
                  </a:moveTo>
                  <a:cubicBezTo>
                    <a:pt x="54" y="28"/>
                    <a:pt x="0" y="136"/>
                    <a:pt x="27" y="217"/>
                  </a:cubicBezTo>
                  <a:lnTo>
                    <a:pt x="244" y="3093"/>
                  </a:lnTo>
                  <a:cubicBezTo>
                    <a:pt x="244" y="3201"/>
                    <a:pt x="326" y="3255"/>
                    <a:pt x="434" y="3255"/>
                  </a:cubicBezTo>
                  <a:cubicBezTo>
                    <a:pt x="543" y="3255"/>
                    <a:pt x="597" y="3147"/>
                    <a:pt x="597" y="3065"/>
                  </a:cubicBezTo>
                  <a:lnTo>
                    <a:pt x="407" y="163"/>
                  </a:lnTo>
                  <a:cubicBezTo>
                    <a:pt x="407" y="82"/>
                    <a:pt x="298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5"/>
            <p:cNvSpPr/>
            <p:nvPr/>
          </p:nvSpPr>
          <p:spPr>
            <a:xfrm>
              <a:off x="4841025" y="4508650"/>
              <a:ext cx="19025" cy="71225"/>
            </a:xfrm>
            <a:custGeom>
              <a:avLst/>
              <a:gdLst/>
              <a:ahLst/>
              <a:cxnLst/>
              <a:rect l="l" t="t" r="r" b="b"/>
              <a:pathLst>
                <a:path w="761" h="2849" extrusionOk="0">
                  <a:moveTo>
                    <a:pt x="1" y="0"/>
                  </a:moveTo>
                  <a:lnTo>
                    <a:pt x="760" y="284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5"/>
            <p:cNvSpPr/>
            <p:nvPr/>
          </p:nvSpPr>
          <p:spPr>
            <a:xfrm>
              <a:off x="4835600" y="4504450"/>
              <a:ext cx="30550" cy="81025"/>
            </a:xfrm>
            <a:custGeom>
              <a:avLst/>
              <a:gdLst/>
              <a:ahLst/>
              <a:cxnLst/>
              <a:rect l="l" t="t" r="r" b="b"/>
              <a:pathLst>
                <a:path w="1222" h="3241" extrusionOk="0">
                  <a:moveTo>
                    <a:pt x="207" y="0"/>
                  </a:moveTo>
                  <a:cubicBezTo>
                    <a:pt x="193" y="0"/>
                    <a:pt x="178" y="2"/>
                    <a:pt x="164" y="6"/>
                  </a:cubicBezTo>
                  <a:cubicBezTo>
                    <a:pt x="82" y="60"/>
                    <a:pt x="1" y="141"/>
                    <a:pt x="28" y="250"/>
                  </a:cubicBezTo>
                  <a:lnTo>
                    <a:pt x="815" y="3098"/>
                  </a:lnTo>
                  <a:cubicBezTo>
                    <a:pt x="837" y="3188"/>
                    <a:pt x="915" y="3240"/>
                    <a:pt x="1003" y="3240"/>
                  </a:cubicBezTo>
                  <a:cubicBezTo>
                    <a:pt x="1021" y="3240"/>
                    <a:pt x="1040" y="3238"/>
                    <a:pt x="1059" y="3233"/>
                  </a:cubicBezTo>
                  <a:cubicBezTo>
                    <a:pt x="1140" y="3206"/>
                    <a:pt x="1221" y="3098"/>
                    <a:pt x="1194" y="2989"/>
                  </a:cubicBezTo>
                  <a:lnTo>
                    <a:pt x="408" y="141"/>
                  </a:lnTo>
                  <a:cubicBezTo>
                    <a:pt x="384" y="71"/>
                    <a:pt x="30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5"/>
            <p:cNvSpPr/>
            <p:nvPr/>
          </p:nvSpPr>
          <p:spPr>
            <a:xfrm>
              <a:off x="4265325" y="4499000"/>
              <a:ext cx="88850" cy="80350"/>
            </a:xfrm>
            <a:custGeom>
              <a:avLst/>
              <a:gdLst/>
              <a:ahLst/>
              <a:cxnLst/>
              <a:rect l="l" t="t" r="r" b="b"/>
              <a:pathLst>
                <a:path w="3554" h="3214" extrusionOk="0">
                  <a:moveTo>
                    <a:pt x="1784" y="0"/>
                  </a:moveTo>
                  <a:cubicBezTo>
                    <a:pt x="1642" y="0"/>
                    <a:pt x="1499" y="20"/>
                    <a:pt x="1357" y="61"/>
                  </a:cubicBezTo>
                  <a:cubicBezTo>
                    <a:pt x="516" y="305"/>
                    <a:pt x="1" y="1173"/>
                    <a:pt x="218" y="2041"/>
                  </a:cubicBezTo>
                  <a:cubicBezTo>
                    <a:pt x="421" y="2740"/>
                    <a:pt x="1073" y="3214"/>
                    <a:pt x="1771" y="3214"/>
                  </a:cubicBezTo>
                  <a:cubicBezTo>
                    <a:pt x="1912" y="3214"/>
                    <a:pt x="2056" y="3194"/>
                    <a:pt x="2198" y="3153"/>
                  </a:cubicBezTo>
                  <a:cubicBezTo>
                    <a:pt x="3039" y="2909"/>
                    <a:pt x="3554" y="2041"/>
                    <a:pt x="3310" y="1173"/>
                  </a:cubicBezTo>
                  <a:cubicBezTo>
                    <a:pt x="3129" y="474"/>
                    <a:pt x="2481" y="0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5"/>
            <p:cNvSpPr/>
            <p:nvPr/>
          </p:nvSpPr>
          <p:spPr>
            <a:xfrm>
              <a:off x="5269600" y="4224825"/>
              <a:ext cx="88850" cy="79900"/>
            </a:xfrm>
            <a:custGeom>
              <a:avLst/>
              <a:gdLst/>
              <a:ahLst/>
              <a:cxnLst/>
              <a:rect l="l" t="t" r="r" b="b"/>
              <a:pathLst>
                <a:path w="3554" h="3196" extrusionOk="0">
                  <a:moveTo>
                    <a:pt x="1755" y="0"/>
                  </a:moveTo>
                  <a:cubicBezTo>
                    <a:pt x="1625" y="0"/>
                    <a:pt x="1491" y="14"/>
                    <a:pt x="1356" y="43"/>
                  </a:cubicBezTo>
                  <a:cubicBezTo>
                    <a:pt x="515" y="287"/>
                    <a:pt x="0" y="1155"/>
                    <a:pt x="244" y="2023"/>
                  </a:cubicBezTo>
                  <a:cubicBezTo>
                    <a:pt x="447" y="2722"/>
                    <a:pt x="1081" y="3196"/>
                    <a:pt x="1772" y="3196"/>
                  </a:cubicBezTo>
                  <a:cubicBezTo>
                    <a:pt x="1912" y="3196"/>
                    <a:pt x="2055" y="3176"/>
                    <a:pt x="2197" y="3135"/>
                  </a:cubicBezTo>
                  <a:cubicBezTo>
                    <a:pt x="3065" y="2891"/>
                    <a:pt x="3553" y="2023"/>
                    <a:pt x="3336" y="1155"/>
                  </a:cubicBezTo>
                  <a:cubicBezTo>
                    <a:pt x="3129" y="441"/>
                    <a:pt x="2491" y="0"/>
                    <a:pt x="1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068;p45">
            <a:extLst>
              <a:ext uri="{FF2B5EF4-FFF2-40B4-BE49-F238E27FC236}">
                <a16:creationId xmlns:a16="http://schemas.microsoft.com/office/drawing/2014/main" id="{E4578C90-DB23-4B10-8314-495697307AAD}"/>
              </a:ext>
            </a:extLst>
          </p:cNvPr>
          <p:cNvSpPr txBox="1">
            <a:spLocks/>
          </p:cNvSpPr>
          <p:nvPr/>
        </p:nvSpPr>
        <p:spPr>
          <a:xfrm>
            <a:off x="652632" y="2522290"/>
            <a:ext cx="3733200" cy="808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rPr lang="pt-BR" dirty="0"/>
              <a:t>- Boa parte deles se sentem excluídos quando se trata de tendências da moda atual.</a:t>
            </a:r>
          </a:p>
        </p:txBody>
      </p:sp>
      <p:sp>
        <p:nvSpPr>
          <p:cNvPr id="116" name="Google Shape;1068;p45">
            <a:extLst>
              <a:ext uri="{FF2B5EF4-FFF2-40B4-BE49-F238E27FC236}">
                <a16:creationId xmlns:a16="http://schemas.microsoft.com/office/drawing/2014/main" id="{0013BEAB-6E28-43C1-8DE5-7338F751CB55}"/>
              </a:ext>
            </a:extLst>
          </p:cNvPr>
          <p:cNvSpPr txBox="1">
            <a:spLocks/>
          </p:cNvSpPr>
          <p:nvPr/>
        </p:nvSpPr>
        <p:spPr>
          <a:xfrm>
            <a:off x="652632" y="3447639"/>
            <a:ext cx="3733200" cy="808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rPr lang="pt-BR" dirty="0"/>
              <a:t>- A terceira idade acaba se contentando com uma moda sem estilo, sem caimento correto e </a:t>
            </a:r>
            <a:r>
              <a:rPr lang="pt-BR" dirty="0" err="1"/>
              <a:t>pré</a:t>
            </a:r>
            <a:r>
              <a:rPr lang="pt-BR" dirty="0"/>
              <a:t>- determinada que não condiz com eles.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A4E756E-1776-4397-9E75-0DB513619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797" y="2851516"/>
            <a:ext cx="4329743" cy="215404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2879150-69C1-4426-99F6-E3E36D23B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3262" y="2315728"/>
            <a:ext cx="2582860" cy="2011629"/>
          </a:xfrm>
          <a:prstGeom prst="rect">
            <a:avLst/>
          </a:prstGeom>
        </p:spPr>
      </p:pic>
      <p:sp>
        <p:nvSpPr>
          <p:cNvPr id="3576" name="Google Shape;3576;p64"/>
          <p:cNvSpPr/>
          <p:nvPr/>
        </p:nvSpPr>
        <p:spPr>
          <a:xfrm>
            <a:off x="713225" y="343350"/>
            <a:ext cx="7717500" cy="75570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7" name="Google Shape;3577;p64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Proposta de </a:t>
            </a:r>
            <a:r>
              <a:rPr lang="pt-BR" dirty="0">
                <a:solidFill>
                  <a:schemeClr val="tx1"/>
                </a:solidFill>
              </a:rPr>
              <a:t>Solução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578" name="Google Shape;3578;p64"/>
          <p:cNvSpPr txBox="1">
            <a:spLocks noGrp="1"/>
          </p:cNvSpPr>
          <p:nvPr>
            <p:ph type="body" idx="1"/>
          </p:nvPr>
        </p:nvSpPr>
        <p:spPr>
          <a:xfrm>
            <a:off x="2150072" y="1233942"/>
            <a:ext cx="4850633" cy="3249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1A1A1A"/>
              </a:buClr>
              <a:buSzPts val="1100"/>
              <a:buNone/>
            </a:pPr>
            <a:r>
              <a:rPr lang="pt-BR" b="1" dirty="0"/>
              <a:t>Solução e Objetivos: </a:t>
            </a:r>
          </a:p>
          <a:p>
            <a:pPr marL="0" lvl="0" indent="0">
              <a:buClr>
                <a:srgbClr val="1A1A1A"/>
              </a:buClr>
              <a:buSzPts val="1100"/>
              <a:buNone/>
            </a:pPr>
            <a:r>
              <a:rPr lang="pt-BR" dirty="0"/>
              <a:t>Será criado um software que auxilia pessoas da terceira idade a encontrar, escolher e organizar roupas que mais os agrada, de forma simples e ágil. </a:t>
            </a:r>
          </a:p>
        </p:txBody>
      </p:sp>
      <p:grpSp>
        <p:nvGrpSpPr>
          <p:cNvPr id="3579" name="Google Shape;3579;p64"/>
          <p:cNvGrpSpPr/>
          <p:nvPr/>
        </p:nvGrpSpPr>
        <p:grpSpPr>
          <a:xfrm>
            <a:off x="847517" y="1894277"/>
            <a:ext cx="1487250" cy="1354947"/>
            <a:chOff x="4053075" y="3704250"/>
            <a:chExt cx="1507450" cy="1373350"/>
          </a:xfrm>
        </p:grpSpPr>
        <p:sp>
          <p:nvSpPr>
            <p:cNvPr id="3580" name="Google Shape;3580;p64"/>
            <p:cNvSpPr/>
            <p:nvPr/>
          </p:nvSpPr>
          <p:spPr>
            <a:xfrm>
              <a:off x="4053075" y="3704250"/>
              <a:ext cx="1507450" cy="1373350"/>
            </a:xfrm>
            <a:custGeom>
              <a:avLst/>
              <a:gdLst/>
              <a:ahLst/>
              <a:cxnLst/>
              <a:rect l="l" t="t" r="r" b="b"/>
              <a:pathLst>
                <a:path w="60298" h="54934" extrusionOk="0">
                  <a:moveTo>
                    <a:pt x="30152" y="1"/>
                  </a:moveTo>
                  <a:cubicBezTo>
                    <a:pt x="23124" y="1"/>
                    <a:pt x="16099" y="2679"/>
                    <a:pt x="10742" y="8036"/>
                  </a:cubicBezTo>
                  <a:cubicBezTo>
                    <a:pt x="1" y="18777"/>
                    <a:pt x="1" y="36164"/>
                    <a:pt x="10742" y="46878"/>
                  </a:cubicBezTo>
                  <a:cubicBezTo>
                    <a:pt x="16099" y="52248"/>
                    <a:pt x="23124" y="54933"/>
                    <a:pt x="30152" y="54933"/>
                  </a:cubicBezTo>
                  <a:cubicBezTo>
                    <a:pt x="37181" y="54933"/>
                    <a:pt x="44213" y="52248"/>
                    <a:pt x="49583" y="46878"/>
                  </a:cubicBezTo>
                  <a:cubicBezTo>
                    <a:pt x="60297" y="36164"/>
                    <a:pt x="60297" y="18777"/>
                    <a:pt x="49583" y="8036"/>
                  </a:cubicBezTo>
                  <a:cubicBezTo>
                    <a:pt x="44213" y="2679"/>
                    <a:pt x="37181" y="1"/>
                    <a:pt x="30152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4"/>
            <p:cNvSpPr/>
            <p:nvPr/>
          </p:nvSpPr>
          <p:spPr>
            <a:xfrm>
              <a:off x="4374500" y="4001775"/>
              <a:ext cx="863925" cy="777850"/>
            </a:xfrm>
            <a:custGeom>
              <a:avLst/>
              <a:gdLst/>
              <a:ahLst/>
              <a:cxnLst/>
              <a:rect l="l" t="t" r="r" b="b"/>
              <a:pathLst>
                <a:path w="34557" h="31114" extrusionOk="0">
                  <a:moveTo>
                    <a:pt x="17237" y="438"/>
                  </a:moveTo>
                  <a:cubicBezTo>
                    <a:pt x="23893" y="438"/>
                    <a:pt x="30034" y="4856"/>
                    <a:pt x="31871" y="11569"/>
                  </a:cubicBezTo>
                  <a:cubicBezTo>
                    <a:pt x="34068" y="19624"/>
                    <a:pt x="29294" y="27951"/>
                    <a:pt x="21266" y="30149"/>
                  </a:cubicBezTo>
                  <a:cubicBezTo>
                    <a:pt x="19935" y="30517"/>
                    <a:pt x="18596" y="30693"/>
                    <a:pt x="17277" y="30693"/>
                  </a:cubicBezTo>
                  <a:cubicBezTo>
                    <a:pt x="10637" y="30693"/>
                    <a:pt x="4519" y="26241"/>
                    <a:pt x="2686" y="19543"/>
                  </a:cubicBezTo>
                  <a:cubicBezTo>
                    <a:pt x="489" y="11514"/>
                    <a:pt x="5263" y="3160"/>
                    <a:pt x="13291" y="963"/>
                  </a:cubicBezTo>
                  <a:cubicBezTo>
                    <a:pt x="14607" y="608"/>
                    <a:pt x="15932" y="438"/>
                    <a:pt x="17237" y="438"/>
                  </a:cubicBezTo>
                  <a:close/>
                  <a:moveTo>
                    <a:pt x="17280" y="0"/>
                  </a:moveTo>
                  <a:cubicBezTo>
                    <a:pt x="15926" y="0"/>
                    <a:pt x="14550" y="180"/>
                    <a:pt x="13183" y="556"/>
                  </a:cubicBezTo>
                  <a:cubicBezTo>
                    <a:pt x="4910" y="2808"/>
                    <a:pt x="1" y="11379"/>
                    <a:pt x="2279" y="19652"/>
                  </a:cubicBezTo>
                  <a:cubicBezTo>
                    <a:pt x="4134" y="26553"/>
                    <a:pt x="10425" y="31113"/>
                    <a:pt x="17263" y="31113"/>
                  </a:cubicBezTo>
                  <a:cubicBezTo>
                    <a:pt x="18622" y="31113"/>
                    <a:pt x="20003" y="30933"/>
                    <a:pt x="21374" y="30555"/>
                  </a:cubicBezTo>
                  <a:cubicBezTo>
                    <a:pt x="29647" y="28304"/>
                    <a:pt x="34556" y="19760"/>
                    <a:pt x="32278" y="11487"/>
                  </a:cubicBezTo>
                  <a:cubicBezTo>
                    <a:pt x="30421" y="4582"/>
                    <a:pt x="24123" y="0"/>
                    <a:pt x="17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4"/>
            <p:cNvSpPr/>
            <p:nvPr/>
          </p:nvSpPr>
          <p:spPr>
            <a:xfrm>
              <a:off x="4217875" y="4249625"/>
              <a:ext cx="150550" cy="172500"/>
            </a:xfrm>
            <a:custGeom>
              <a:avLst/>
              <a:gdLst/>
              <a:ahLst/>
              <a:cxnLst/>
              <a:rect l="l" t="t" r="r" b="b"/>
              <a:pathLst>
                <a:path w="6022" h="6900" extrusionOk="0">
                  <a:moveTo>
                    <a:pt x="841" y="0"/>
                  </a:moveTo>
                  <a:cubicBezTo>
                    <a:pt x="787" y="0"/>
                    <a:pt x="678" y="82"/>
                    <a:pt x="597" y="244"/>
                  </a:cubicBezTo>
                  <a:cubicBezTo>
                    <a:pt x="542" y="407"/>
                    <a:pt x="461" y="678"/>
                    <a:pt x="434" y="1058"/>
                  </a:cubicBezTo>
                  <a:cubicBezTo>
                    <a:pt x="407" y="1438"/>
                    <a:pt x="434" y="1763"/>
                    <a:pt x="515" y="2116"/>
                  </a:cubicBezTo>
                  <a:cubicBezTo>
                    <a:pt x="570" y="2441"/>
                    <a:pt x="678" y="2604"/>
                    <a:pt x="814" y="2685"/>
                  </a:cubicBezTo>
                  <a:lnTo>
                    <a:pt x="2740" y="3391"/>
                  </a:lnTo>
                  <a:lnTo>
                    <a:pt x="2740" y="3472"/>
                  </a:lnTo>
                  <a:lnTo>
                    <a:pt x="597" y="3770"/>
                  </a:lnTo>
                  <a:cubicBezTo>
                    <a:pt x="515" y="3770"/>
                    <a:pt x="380" y="3879"/>
                    <a:pt x="271" y="4014"/>
                  </a:cubicBezTo>
                  <a:cubicBezTo>
                    <a:pt x="136" y="4150"/>
                    <a:pt x="54" y="4394"/>
                    <a:pt x="27" y="4774"/>
                  </a:cubicBezTo>
                  <a:cubicBezTo>
                    <a:pt x="0" y="5154"/>
                    <a:pt x="0" y="5506"/>
                    <a:pt x="27" y="5832"/>
                  </a:cubicBezTo>
                  <a:cubicBezTo>
                    <a:pt x="54" y="6184"/>
                    <a:pt x="136" y="6347"/>
                    <a:pt x="271" y="6347"/>
                  </a:cubicBezTo>
                  <a:lnTo>
                    <a:pt x="5262" y="6890"/>
                  </a:lnTo>
                  <a:cubicBezTo>
                    <a:pt x="5281" y="6896"/>
                    <a:pt x="5300" y="6899"/>
                    <a:pt x="5319" y="6899"/>
                  </a:cubicBezTo>
                  <a:cubicBezTo>
                    <a:pt x="5379" y="6899"/>
                    <a:pt x="5431" y="6864"/>
                    <a:pt x="5452" y="6781"/>
                  </a:cubicBezTo>
                  <a:cubicBezTo>
                    <a:pt x="5479" y="6673"/>
                    <a:pt x="5533" y="6510"/>
                    <a:pt x="5560" y="6266"/>
                  </a:cubicBezTo>
                  <a:cubicBezTo>
                    <a:pt x="5588" y="6049"/>
                    <a:pt x="5615" y="5832"/>
                    <a:pt x="5615" y="5696"/>
                  </a:cubicBezTo>
                  <a:cubicBezTo>
                    <a:pt x="5696" y="5045"/>
                    <a:pt x="5669" y="4720"/>
                    <a:pt x="5479" y="4638"/>
                  </a:cubicBezTo>
                  <a:cubicBezTo>
                    <a:pt x="5072" y="4611"/>
                    <a:pt x="4340" y="4584"/>
                    <a:pt x="3255" y="4557"/>
                  </a:cubicBezTo>
                  <a:lnTo>
                    <a:pt x="3255" y="4476"/>
                  </a:lnTo>
                  <a:lnTo>
                    <a:pt x="5343" y="4286"/>
                  </a:lnTo>
                  <a:cubicBezTo>
                    <a:pt x="5452" y="4286"/>
                    <a:pt x="5533" y="4231"/>
                    <a:pt x="5560" y="4204"/>
                  </a:cubicBezTo>
                  <a:cubicBezTo>
                    <a:pt x="5588" y="4177"/>
                    <a:pt x="5615" y="4042"/>
                    <a:pt x="5669" y="3797"/>
                  </a:cubicBezTo>
                  <a:cubicBezTo>
                    <a:pt x="5696" y="3608"/>
                    <a:pt x="5696" y="3391"/>
                    <a:pt x="5669" y="3282"/>
                  </a:cubicBezTo>
                  <a:cubicBezTo>
                    <a:pt x="5615" y="3201"/>
                    <a:pt x="5560" y="3119"/>
                    <a:pt x="5479" y="3092"/>
                  </a:cubicBezTo>
                  <a:lnTo>
                    <a:pt x="3445" y="2441"/>
                  </a:lnTo>
                  <a:lnTo>
                    <a:pt x="3445" y="2387"/>
                  </a:lnTo>
                  <a:cubicBezTo>
                    <a:pt x="4503" y="2577"/>
                    <a:pt x="5262" y="2713"/>
                    <a:pt x="5669" y="2740"/>
                  </a:cubicBezTo>
                  <a:cubicBezTo>
                    <a:pt x="5685" y="2745"/>
                    <a:pt x="5701" y="2748"/>
                    <a:pt x="5717" y="2748"/>
                  </a:cubicBezTo>
                  <a:cubicBezTo>
                    <a:pt x="5853" y="2748"/>
                    <a:pt x="5943" y="2533"/>
                    <a:pt x="5967" y="2143"/>
                  </a:cubicBezTo>
                  <a:cubicBezTo>
                    <a:pt x="6022" y="1709"/>
                    <a:pt x="6022" y="1329"/>
                    <a:pt x="6022" y="1031"/>
                  </a:cubicBezTo>
                  <a:cubicBezTo>
                    <a:pt x="6022" y="705"/>
                    <a:pt x="5994" y="543"/>
                    <a:pt x="5940" y="543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4"/>
            <p:cNvSpPr/>
            <p:nvPr/>
          </p:nvSpPr>
          <p:spPr>
            <a:xfrm>
              <a:off x="4268050" y="4111225"/>
              <a:ext cx="164800" cy="149675"/>
            </a:xfrm>
            <a:custGeom>
              <a:avLst/>
              <a:gdLst/>
              <a:ahLst/>
              <a:cxnLst/>
              <a:rect l="l" t="t" r="r" b="b"/>
              <a:pathLst>
                <a:path w="6592" h="5987" extrusionOk="0">
                  <a:moveTo>
                    <a:pt x="2062" y="1847"/>
                  </a:moveTo>
                  <a:lnTo>
                    <a:pt x="3418" y="2363"/>
                  </a:lnTo>
                  <a:lnTo>
                    <a:pt x="3201" y="2770"/>
                  </a:lnTo>
                  <a:lnTo>
                    <a:pt x="1980" y="2010"/>
                  </a:lnTo>
                  <a:lnTo>
                    <a:pt x="2062" y="1847"/>
                  </a:lnTo>
                  <a:close/>
                  <a:moveTo>
                    <a:pt x="1189" y="1"/>
                  </a:moveTo>
                  <a:cubicBezTo>
                    <a:pt x="1013" y="1"/>
                    <a:pt x="858" y="216"/>
                    <a:pt x="678" y="600"/>
                  </a:cubicBezTo>
                  <a:cubicBezTo>
                    <a:pt x="461" y="1006"/>
                    <a:pt x="299" y="1413"/>
                    <a:pt x="163" y="1766"/>
                  </a:cubicBezTo>
                  <a:cubicBezTo>
                    <a:pt x="27" y="2146"/>
                    <a:pt x="0" y="2363"/>
                    <a:pt x="27" y="2417"/>
                  </a:cubicBezTo>
                  <a:cubicBezTo>
                    <a:pt x="190" y="2580"/>
                    <a:pt x="868" y="3204"/>
                    <a:pt x="2034" y="4288"/>
                  </a:cubicBezTo>
                  <a:cubicBezTo>
                    <a:pt x="3174" y="5373"/>
                    <a:pt x="3825" y="5916"/>
                    <a:pt x="3933" y="5970"/>
                  </a:cubicBezTo>
                  <a:cubicBezTo>
                    <a:pt x="3950" y="5981"/>
                    <a:pt x="3969" y="5987"/>
                    <a:pt x="3990" y="5987"/>
                  </a:cubicBezTo>
                  <a:cubicBezTo>
                    <a:pt x="4072" y="5987"/>
                    <a:pt x="4189" y="5904"/>
                    <a:pt x="4340" y="5753"/>
                  </a:cubicBezTo>
                  <a:cubicBezTo>
                    <a:pt x="4503" y="5536"/>
                    <a:pt x="4665" y="5265"/>
                    <a:pt x="4828" y="4885"/>
                  </a:cubicBezTo>
                  <a:cubicBezTo>
                    <a:pt x="5018" y="4533"/>
                    <a:pt x="5099" y="4288"/>
                    <a:pt x="5099" y="4126"/>
                  </a:cubicBezTo>
                  <a:cubicBezTo>
                    <a:pt x="5099" y="3936"/>
                    <a:pt x="5045" y="3854"/>
                    <a:pt x="4964" y="3773"/>
                  </a:cubicBezTo>
                  <a:lnTo>
                    <a:pt x="4611" y="3529"/>
                  </a:lnTo>
                  <a:lnTo>
                    <a:pt x="4937" y="2851"/>
                  </a:lnTo>
                  <a:lnTo>
                    <a:pt x="5425" y="3041"/>
                  </a:lnTo>
                  <a:cubicBezTo>
                    <a:pt x="5437" y="3044"/>
                    <a:pt x="5449" y="3046"/>
                    <a:pt x="5462" y="3046"/>
                  </a:cubicBezTo>
                  <a:cubicBezTo>
                    <a:pt x="5652" y="3046"/>
                    <a:pt x="5939" y="2663"/>
                    <a:pt x="6320" y="1874"/>
                  </a:cubicBezTo>
                  <a:cubicBezTo>
                    <a:pt x="6537" y="1468"/>
                    <a:pt x="6591" y="1169"/>
                    <a:pt x="6564" y="1006"/>
                  </a:cubicBezTo>
                  <a:cubicBezTo>
                    <a:pt x="6537" y="898"/>
                    <a:pt x="6510" y="871"/>
                    <a:pt x="6456" y="817"/>
                  </a:cubicBezTo>
                  <a:cubicBezTo>
                    <a:pt x="6401" y="817"/>
                    <a:pt x="4665" y="545"/>
                    <a:pt x="1221" y="3"/>
                  </a:cubicBezTo>
                  <a:cubicBezTo>
                    <a:pt x="1210" y="1"/>
                    <a:pt x="1200" y="1"/>
                    <a:pt x="1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4"/>
            <p:cNvSpPr/>
            <p:nvPr/>
          </p:nvSpPr>
          <p:spPr>
            <a:xfrm>
              <a:off x="4339925" y="3956925"/>
              <a:ext cx="168200" cy="174500"/>
            </a:xfrm>
            <a:custGeom>
              <a:avLst/>
              <a:gdLst/>
              <a:ahLst/>
              <a:cxnLst/>
              <a:rect l="l" t="t" r="r" b="b"/>
              <a:pathLst>
                <a:path w="6728" h="6980" extrusionOk="0">
                  <a:moveTo>
                    <a:pt x="3472" y="1"/>
                  </a:moveTo>
                  <a:cubicBezTo>
                    <a:pt x="3429" y="1"/>
                    <a:pt x="3384" y="6"/>
                    <a:pt x="3337" y="18"/>
                  </a:cubicBezTo>
                  <a:cubicBezTo>
                    <a:pt x="3120" y="18"/>
                    <a:pt x="2903" y="99"/>
                    <a:pt x="2713" y="208"/>
                  </a:cubicBezTo>
                  <a:cubicBezTo>
                    <a:pt x="2279" y="452"/>
                    <a:pt x="1953" y="642"/>
                    <a:pt x="1790" y="859"/>
                  </a:cubicBezTo>
                  <a:cubicBezTo>
                    <a:pt x="1682" y="967"/>
                    <a:pt x="1818" y="1401"/>
                    <a:pt x="2197" y="2133"/>
                  </a:cubicBezTo>
                  <a:cubicBezTo>
                    <a:pt x="2414" y="2513"/>
                    <a:pt x="2496" y="2730"/>
                    <a:pt x="2550" y="2757"/>
                  </a:cubicBezTo>
                  <a:lnTo>
                    <a:pt x="2496" y="2784"/>
                  </a:lnTo>
                  <a:lnTo>
                    <a:pt x="1519" y="1916"/>
                  </a:lnTo>
                  <a:cubicBezTo>
                    <a:pt x="1492" y="1835"/>
                    <a:pt x="1384" y="1808"/>
                    <a:pt x="1275" y="1808"/>
                  </a:cubicBezTo>
                  <a:cubicBezTo>
                    <a:pt x="1112" y="1808"/>
                    <a:pt x="923" y="1916"/>
                    <a:pt x="706" y="2133"/>
                  </a:cubicBezTo>
                  <a:cubicBezTo>
                    <a:pt x="434" y="2459"/>
                    <a:pt x="272" y="2730"/>
                    <a:pt x="136" y="3029"/>
                  </a:cubicBezTo>
                  <a:cubicBezTo>
                    <a:pt x="0" y="3327"/>
                    <a:pt x="0" y="3490"/>
                    <a:pt x="109" y="3598"/>
                  </a:cubicBezTo>
                  <a:lnTo>
                    <a:pt x="3689" y="6934"/>
                  </a:lnTo>
                  <a:cubicBezTo>
                    <a:pt x="3737" y="6966"/>
                    <a:pt x="3775" y="6979"/>
                    <a:pt x="3821" y="6979"/>
                  </a:cubicBezTo>
                  <a:cubicBezTo>
                    <a:pt x="3853" y="6979"/>
                    <a:pt x="3888" y="6973"/>
                    <a:pt x="3933" y="6961"/>
                  </a:cubicBezTo>
                  <a:cubicBezTo>
                    <a:pt x="4015" y="6934"/>
                    <a:pt x="4205" y="6799"/>
                    <a:pt x="4394" y="6555"/>
                  </a:cubicBezTo>
                  <a:cubicBezTo>
                    <a:pt x="4611" y="6311"/>
                    <a:pt x="4801" y="6094"/>
                    <a:pt x="5018" y="5822"/>
                  </a:cubicBezTo>
                  <a:cubicBezTo>
                    <a:pt x="5181" y="5551"/>
                    <a:pt x="5262" y="5361"/>
                    <a:pt x="5154" y="5334"/>
                  </a:cubicBezTo>
                  <a:lnTo>
                    <a:pt x="4394" y="4629"/>
                  </a:lnTo>
                  <a:lnTo>
                    <a:pt x="4367" y="4249"/>
                  </a:lnTo>
                  <a:lnTo>
                    <a:pt x="4367" y="4249"/>
                  </a:lnTo>
                  <a:cubicBezTo>
                    <a:pt x="4910" y="4439"/>
                    <a:pt x="5344" y="4575"/>
                    <a:pt x="5669" y="4656"/>
                  </a:cubicBezTo>
                  <a:cubicBezTo>
                    <a:pt x="5818" y="4683"/>
                    <a:pt x="5934" y="4697"/>
                    <a:pt x="6022" y="4697"/>
                  </a:cubicBezTo>
                  <a:cubicBezTo>
                    <a:pt x="6110" y="4697"/>
                    <a:pt x="6171" y="4683"/>
                    <a:pt x="6212" y="4656"/>
                  </a:cubicBezTo>
                  <a:cubicBezTo>
                    <a:pt x="6293" y="4547"/>
                    <a:pt x="6402" y="4358"/>
                    <a:pt x="6510" y="4086"/>
                  </a:cubicBezTo>
                  <a:cubicBezTo>
                    <a:pt x="6619" y="3815"/>
                    <a:pt x="6673" y="3490"/>
                    <a:pt x="6700" y="3191"/>
                  </a:cubicBezTo>
                  <a:cubicBezTo>
                    <a:pt x="6727" y="2893"/>
                    <a:pt x="6700" y="2676"/>
                    <a:pt x="6619" y="2595"/>
                  </a:cubicBezTo>
                  <a:cubicBezTo>
                    <a:pt x="6510" y="2486"/>
                    <a:pt x="6239" y="2405"/>
                    <a:pt x="5832" y="2378"/>
                  </a:cubicBezTo>
                  <a:cubicBezTo>
                    <a:pt x="5425" y="2350"/>
                    <a:pt x="5100" y="2350"/>
                    <a:pt x="4883" y="2350"/>
                  </a:cubicBezTo>
                  <a:lnTo>
                    <a:pt x="4340" y="2350"/>
                  </a:lnTo>
                  <a:cubicBezTo>
                    <a:pt x="4259" y="1672"/>
                    <a:pt x="4150" y="1157"/>
                    <a:pt x="4096" y="777"/>
                  </a:cubicBezTo>
                  <a:cubicBezTo>
                    <a:pt x="4015" y="452"/>
                    <a:pt x="3933" y="208"/>
                    <a:pt x="3852" y="153"/>
                  </a:cubicBezTo>
                  <a:cubicBezTo>
                    <a:pt x="3746" y="69"/>
                    <a:pt x="3624" y="1"/>
                    <a:pt x="3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4"/>
            <p:cNvSpPr/>
            <p:nvPr/>
          </p:nvSpPr>
          <p:spPr>
            <a:xfrm>
              <a:off x="4457225" y="3866200"/>
              <a:ext cx="158700" cy="170525"/>
            </a:xfrm>
            <a:custGeom>
              <a:avLst/>
              <a:gdLst/>
              <a:ahLst/>
              <a:cxnLst/>
              <a:rect l="l" t="t" r="r" b="b"/>
              <a:pathLst>
                <a:path w="6348" h="6821" extrusionOk="0">
                  <a:moveTo>
                    <a:pt x="3413" y="1"/>
                  </a:moveTo>
                  <a:cubicBezTo>
                    <a:pt x="3396" y="1"/>
                    <a:pt x="3380" y="4"/>
                    <a:pt x="3364" y="12"/>
                  </a:cubicBezTo>
                  <a:lnTo>
                    <a:pt x="625" y="1667"/>
                  </a:lnTo>
                  <a:cubicBezTo>
                    <a:pt x="326" y="1857"/>
                    <a:pt x="136" y="2019"/>
                    <a:pt x="82" y="2128"/>
                  </a:cubicBezTo>
                  <a:cubicBezTo>
                    <a:pt x="1" y="2209"/>
                    <a:pt x="1" y="2345"/>
                    <a:pt x="82" y="2453"/>
                  </a:cubicBezTo>
                  <a:lnTo>
                    <a:pt x="2713" y="6766"/>
                  </a:lnTo>
                  <a:cubicBezTo>
                    <a:pt x="2767" y="6820"/>
                    <a:pt x="2822" y="6820"/>
                    <a:pt x="2930" y="6820"/>
                  </a:cubicBezTo>
                  <a:cubicBezTo>
                    <a:pt x="3039" y="6793"/>
                    <a:pt x="3174" y="6739"/>
                    <a:pt x="3391" y="6603"/>
                  </a:cubicBezTo>
                  <a:lnTo>
                    <a:pt x="6293" y="4840"/>
                  </a:lnTo>
                  <a:cubicBezTo>
                    <a:pt x="6348" y="4786"/>
                    <a:pt x="6348" y="4705"/>
                    <a:pt x="6348" y="4379"/>
                  </a:cubicBezTo>
                  <a:cubicBezTo>
                    <a:pt x="6293" y="4216"/>
                    <a:pt x="6185" y="3945"/>
                    <a:pt x="5995" y="3647"/>
                  </a:cubicBezTo>
                  <a:cubicBezTo>
                    <a:pt x="5809" y="3392"/>
                    <a:pt x="5683" y="3255"/>
                    <a:pt x="5583" y="3255"/>
                  </a:cubicBezTo>
                  <a:cubicBezTo>
                    <a:pt x="5566" y="3255"/>
                    <a:pt x="5550" y="3259"/>
                    <a:pt x="5534" y="3267"/>
                  </a:cubicBezTo>
                  <a:cubicBezTo>
                    <a:pt x="5236" y="3430"/>
                    <a:pt x="4693" y="3810"/>
                    <a:pt x="3961" y="4352"/>
                  </a:cubicBezTo>
                  <a:lnTo>
                    <a:pt x="3690" y="3918"/>
                  </a:lnTo>
                  <a:lnTo>
                    <a:pt x="4937" y="3213"/>
                  </a:lnTo>
                  <a:cubicBezTo>
                    <a:pt x="5046" y="3159"/>
                    <a:pt x="5046" y="3023"/>
                    <a:pt x="4992" y="2860"/>
                  </a:cubicBezTo>
                  <a:cubicBezTo>
                    <a:pt x="4937" y="2697"/>
                    <a:pt x="4829" y="2453"/>
                    <a:pt x="4666" y="2182"/>
                  </a:cubicBezTo>
                  <a:cubicBezTo>
                    <a:pt x="4539" y="1970"/>
                    <a:pt x="4428" y="1857"/>
                    <a:pt x="4321" y="1857"/>
                  </a:cubicBezTo>
                  <a:cubicBezTo>
                    <a:pt x="4291" y="1857"/>
                    <a:pt x="4262" y="1866"/>
                    <a:pt x="4232" y="1884"/>
                  </a:cubicBezTo>
                  <a:cubicBezTo>
                    <a:pt x="4015" y="2019"/>
                    <a:pt x="3581" y="2291"/>
                    <a:pt x="2930" y="2725"/>
                  </a:cubicBezTo>
                  <a:lnTo>
                    <a:pt x="2659" y="2291"/>
                  </a:lnTo>
                  <a:cubicBezTo>
                    <a:pt x="3364" y="1911"/>
                    <a:pt x="3879" y="1640"/>
                    <a:pt x="4178" y="1477"/>
                  </a:cubicBezTo>
                  <a:cubicBezTo>
                    <a:pt x="4259" y="1450"/>
                    <a:pt x="4259" y="1341"/>
                    <a:pt x="4178" y="1124"/>
                  </a:cubicBezTo>
                  <a:cubicBezTo>
                    <a:pt x="4124" y="962"/>
                    <a:pt x="4015" y="690"/>
                    <a:pt x="3825" y="392"/>
                  </a:cubicBezTo>
                  <a:cubicBezTo>
                    <a:pt x="3640" y="137"/>
                    <a:pt x="3513" y="1"/>
                    <a:pt x="3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4"/>
            <p:cNvSpPr/>
            <p:nvPr/>
          </p:nvSpPr>
          <p:spPr>
            <a:xfrm>
              <a:off x="4588100" y="3810200"/>
              <a:ext cx="151250" cy="157975"/>
            </a:xfrm>
            <a:custGeom>
              <a:avLst/>
              <a:gdLst/>
              <a:ahLst/>
              <a:cxnLst/>
              <a:rect l="l" t="t" r="r" b="b"/>
              <a:pathLst>
                <a:path w="6050" h="6319" extrusionOk="0">
                  <a:moveTo>
                    <a:pt x="4588" y="1"/>
                  </a:moveTo>
                  <a:cubicBezTo>
                    <a:pt x="4476" y="1"/>
                    <a:pt x="4340" y="28"/>
                    <a:pt x="4178" y="82"/>
                  </a:cubicBezTo>
                  <a:cubicBezTo>
                    <a:pt x="3798" y="191"/>
                    <a:pt x="3500" y="354"/>
                    <a:pt x="3228" y="516"/>
                  </a:cubicBezTo>
                  <a:cubicBezTo>
                    <a:pt x="2957" y="733"/>
                    <a:pt x="2849" y="869"/>
                    <a:pt x="2876" y="1005"/>
                  </a:cubicBezTo>
                  <a:lnTo>
                    <a:pt x="3500" y="3202"/>
                  </a:lnTo>
                  <a:cubicBezTo>
                    <a:pt x="3662" y="3825"/>
                    <a:pt x="3771" y="4232"/>
                    <a:pt x="3771" y="4395"/>
                  </a:cubicBezTo>
                  <a:cubicBezTo>
                    <a:pt x="3771" y="4558"/>
                    <a:pt x="3689" y="4693"/>
                    <a:pt x="3554" y="4720"/>
                  </a:cubicBezTo>
                  <a:cubicBezTo>
                    <a:pt x="3520" y="4732"/>
                    <a:pt x="3488" y="4737"/>
                    <a:pt x="3459" y="4737"/>
                  </a:cubicBezTo>
                  <a:cubicBezTo>
                    <a:pt x="3347" y="4737"/>
                    <a:pt x="3266" y="4659"/>
                    <a:pt x="3201" y="4531"/>
                  </a:cubicBezTo>
                  <a:cubicBezTo>
                    <a:pt x="3120" y="4368"/>
                    <a:pt x="2984" y="3988"/>
                    <a:pt x="2822" y="3419"/>
                  </a:cubicBezTo>
                  <a:lnTo>
                    <a:pt x="2171" y="1140"/>
                  </a:lnTo>
                  <a:cubicBezTo>
                    <a:pt x="2143" y="1059"/>
                    <a:pt x="2116" y="1005"/>
                    <a:pt x="2008" y="923"/>
                  </a:cubicBezTo>
                  <a:cubicBezTo>
                    <a:pt x="1933" y="893"/>
                    <a:pt x="1835" y="872"/>
                    <a:pt x="1711" y="872"/>
                  </a:cubicBezTo>
                  <a:cubicBezTo>
                    <a:pt x="1610" y="872"/>
                    <a:pt x="1492" y="886"/>
                    <a:pt x="1357" y="923"/>
                  </a:cubicBezTo>
                  <a:cubicBezTo>
                    <a:pt x="950" y="1032"/>
                    <a:pt x="652" y="1194"/>
                    <a:pt x="380" y="1384"/>
                  </a:cubicBezTo>
                  <a:cubicBezTo>
                    <a:pt x="109" y="1574"/>
                    <a:pt x="1" y="1710"/>
                    <a:pt x="28" y="1845"/>
                  </a:cubicBezTo>
                  <a:lnTo>
                    <a:pt x="814" y="4666"/>
                  </a:lnTo>
                  <a:cubicBezTo>
                    <a:pt x="1004" y="5371"/>
                    <a:pt x="1384" y="5887"/>
                    <a:pt x="1926" y="6131"/>
                  </a:cubicBezTo>
                  <a:cubicBezTo>
                    <a:pt x="2221" y="6249"/>
                    <a:pt x="2548" y="6319"/>
                    <a:pt x="2916" y="6319"/>
                  </a:cubicBezTo>
                  <a:cubicBezTo>
                    <a:pt x="3225" y="6319"/>
                    <a:pt x="3562" y="6269"/>
                    <a:pt x="3934" y="6158"/>
                  </a:cubicBezTo>
                  <a:cubicBezTo>
                    <a:pt x="4747" y="5941"/>
                    <a:pt x="5317" y="5588"/>
                    <a:pt x="5615" y="5100"/>
                  </a:cubicBezTo>
                  <a:cubicBezTo>
                    <a:pt x="5968" y="4639"/>
                    <a:pt x="6049" y="4015"/>
                    <a:pt x="5832" y="3202"/>
                  </a:cubicBezTo>
                  <a:lnTo>
                    <a:pt x="5019" y="299"/>
                  </a:lnTo>
                  <a:cubicBezTo>
                    <a:pt x="4991" y="218"/>
                    <a:pt x="4964" y="164"/>
                    <a:pt x="4856" y="82"/>
                  </a:cubicBezTo>
                  <a:cubicBezTo>
                    <a:pt x="4788" y="28"/>
                    <a:pt x="4700" y="1"/>
                    <a:pt x="4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4"/>
            <p:cNvSpPr/>
            <p:nvPr/>
          </p:nvSpPr>
          <p:spPr>
            <a:xfrm>
              <a:off x="4756275" y="3802650"/>
              <a:ext cx="130225" cy="142525"/>
            </a:xfrm>
            <a:custGeom>
              <a:avLst/>
              <a:gdLst/>
              <a:ahLst/>
              <a:cxnLst/>
              <a:rect l="l" t="t" r="r" b="b"/>
              <a:pathLst>
                <a:path w="5209" h="5701" extrusionOk="0">
                  <a:moveTo>
                    <a:pt x="2577" y="1361"/>
                  </a:moveTo>
                  <a:cubicBezTo>
                    <a:pt x="2631" y="1361"/>
                    <a:pt x="2713" y="1361"/>
                    <a:pt x="2740" y="1388"/>
                  </a:cubicBezTo>
                  <a:cubicBezTo>
                    <a:pt x="2767" y="1442"/>
                    <a:pt x="2848" y="1496"/>
                    <a:pt x="2876" y="1632"/>
                  </a:cubicBezTo>
                  <a:cubicBezTo>
                    <a:pt x="2930" y="1768"/>
                    <a:pt x="2930" y="1930"/>
                    <a:pt x="2930" y="2174"/>
                  </a:cubicBezTo>
                  <a:cubicBezTo>
                    <a:pt x="2930" y="2419"/>
                    <a:pt x="2903" y="2581"/>
                    <a:pt x="2876" y="2717"/>
                  </a:cubicBezTo>
                  <a:cubicBezTo>
                    <a:pt x="2794" y="2853"/>
                    <a:pt x="2767" y="2934"/>
                    <a:pt x="2713" y="2961"/>
                  </a:cubicBezTo>
                  <a:cubicBezTo>
                    <a:pt x="2631" y="2988"/>
                    <a:pt x="2577" y="2988"/>
                    <a:pt x="2469" y="2988"/>
                  </a:cubicBezTo>
                  <a:lnTo>
                    <a:pt x="2252" y="2988"/>
                  </a:lnTo>
                  <a:lnTo>
                    <a:pt x="2333" y="1361"/>
                  </a:lnTo>
                  <a:close/>
                  <a:moveTo>
                    <a:pt x="2005" y="1"/>
                  </a:moveTo>
                  <a:cubicBezTo>
                    <a:pt x="753" y="1"/>
                    <a:pt x="136" y="113"/>
                    <a:pt x="136" y="357"/>
                  </a:cubicBezTo>
                  <a:lnTo>
                    <a:pt x="0" y="5484"/>
                  </a:lnTo>
                  <a:cubicBezTo>
                    <a:pt x="0" y="5538"/>
                    <a:pt x="27" y="5619"/>
                    <a:pt x="136" y="5646"/>
                  </a:cubicBezTo>
                  <a:cubicBezTo>
                    <a:pt x="190" y="5673"/>
                    <a:pt x="407" y="5701"/>
                    <a:pt x="733" y="5701"/>
                  </a:cubicBezTo>
                  <a:cubicBezTo>
                    <a:pt x="1085" y="5701"/>
                    <a:pt x="1411" y="5701"/>
                    <a:pt x="1709" y="5673"/>
                  </a:cubicBezTo>
                  <a:cubicBezTo>
                    <a:pt x="2035" y="5646"/>
                    <a:pt x="2197" y="5565"/>
                    <a:pt x="2197" y="5511"/>
                  </a:cubicBezTo>
                  <a:lnTo>
                    <a:pt x="2225" y="4317"/>
                  </a:lnTo>
                  <a:lnTo>
                    <a:pt x="2442" y="4317"/>
                  </a:lnTo>
                  <a:cubicBezTo>
                    <a:pt x="2577" y="4326"/>
                    <a:pt x="2701" y="4329"/>
                    <a:pt x="2814" y="4329"/>
                  </a:cubicBezTo>
                  <a:cubicBezTo>
                    <a:pt x="3041" y="4329"/>
                    <a:pt x="3228" y="4317"/>
                    <a:pt x="3391" y="4317"/>
                  </a:cubicBezTo>
                  <a:cubicBezTo>
                    <a:pt x="3554" y="4290"/>
                    <a:pt x="3716" y="4290"/>
                    <a:pt x="3825" y="4263"/>
                  </a:cubicBezTo>
                  <a:cubicBezTo>
                    <a:pt x="3933" y="4209"/>
                    <a:pt x="4096" y="4182"/>
                    <a:pt x="4259" y="4127"/>
                  </a:cubicBezTo>
                  <a:cubicBezTo>
                    <a:pt x="4422" y="4046"/>
                    <a:pt x="4639" y="3910"/>
                    <a:pt x="4801" y="3666"/>
                  </a:cubicBezTo>
                  <a:cubicBezTo>
                    <a:pt x="5045" y="3368"/>
                    <a:pt x="5181" y="2853"/>
                    <a:pt x="5208" y="2147"/>
                  </a:cubicBezTo>
                  <a:cubicBezTo>
                    <a:pt x="5208" y="1605"/>
                    <a:pt x="5154" y="1198"/>
                    <a:pt x="4964" y="873"/>
                  </a:cubicBezTo>
                  <a:cubicBezTo>
                    <a:pt x="4883" y="628"/>
                    <a:pt x="4639" y="411"/>
                    <a:pt x="4259" y="249"/>
                  </a:cubicBezTo>
                  <a:cubicBezTo>
                    <a:pt x="3960" y="113"/>
                    <a:pt x="3337" y="59"/>
                    <a:pt x="2442" y="5"/>
                  </a:cubicBezTo>
                  <a:cubicBezTo>
                    <a:pt x="2288" y="2"/>
                    <a:pt x="2143" y="1"/>
                    <a:pt x="2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4"/>
            <p:cNvSpPr/>
            <p:nvPr/>
          </p:nvSpPr>
          <p:spPr>
            <a:xfrm>
              <a:off x="4924450" y="3847050"/>
              <a:ext cx="149875" cy="162975"/>
            </a:xfrm>
            <a:custGeom>
              <a:avLst/>
              <a:gdLst/>
              <a:ahLst/>
              <a:cxnLst/>
              <a:rect l="l" t="t" r="r" b="b"/>
              <a:pathLst>
                <a:path w="5995" h="6519" extrusionOk="0">
                  <a:moveTo>
                    <a:pt x="4014" y="2026"/>
                  </a:moveTo>
                  <a:lnTo>
                    <a:pt x="4177" y="2107"/>
                  </a:lnTo>
                  <a:lnTo>
                    <a:pt x="3689" y="3463"/>
                  </a:lnTo>
                  <a:lnTo>
                    <a:pt x="3282" y="3301"/>
                  </a:lnTo>
                  <a:lnTo>
                    <a:pt x="4014" y="2026"/>
                  </a:lnTo>
                  <a:close/>
                  <a:moveTo>
                    <a:pt x="3668" y="0"/>
                  </a:moveTo>
                  <a:cubicBezTo>
                    <a:pt x="3602" y="0"/>
                    <a:pt x="3557" y="15"/>
                    <a:pt x="3526" y="46"/>
                  </a:cubicBezTo>
                  <a:cubicBezTo>
                    <a:pt x="3391" y="209"/>
                    <a:pt x="2794" y="887"/>
                    <a:pt x="1736" y="2080"/>
                  </a:cubicBezTo>
                  <a:cubicBezTo>
                    <a:pt x="678" y="3246"/>
                    <a:pt x="136" y="3897"/>
                    <a:pt x="81" y="4006"/>
                  </a:cubicBezTo>
                  <a:cubicBezTo>
                    <a:pt x="0" y="4114"/>
                    <a:pt x="109" y="4250"/>
                    <a:pt x="326" y="4413"/>
                  </a:cubicBezTo>
                  <a:cubicBezTo>
                    <a:pt x="515" y="4576"/>
                    <a:pt x="787" y="4738"/>
                    <a:pt x="1166" y="4928"/>
                  </a:cubicBezTo>
                  <a:cubicBezTo>
                    <a:pt x="1546" y="5064"/>
                    <a:pt x="1763" y="5145"/>
                    <a:pt x="1953" y="5145"/>
                  </a:cubicBezTo>
                  <a:cubicBezTo>
                    <a:pt x="1989" y="5157"/>
                    <a:pt x="2023" y="5162"/>
                    <a:pt x="2056" y="5162"/>
                  </a:cubicBezTo>
                  <a:cubicBezTo>
                    <a:pt x="2171" y="5162"/>
                    <a:pt x="2263" y="5094"/>
                    <a:pt x="2306" y="5010"/>
                  </a:cubicBezTo>
                  <a:lnTo>
                    <a:pt x="2523" y="4603"/>
                  </a:lnTo>
                  <a:lnTo>
                    <a:pt x="3228" y="4928"/>
                  </a:lnTo>
                  <a:lnTo>
                    <a:pt x="3065" y="5416"/>
                  </a:lnTo>
                  <a:cubicBezTo>
                    <a:pt x="2984" y="5633"/>
                    <a:pt x="3391" y="5932"/>
                    <a:pt x="4231" y="6311"/>
                  </a:cubicBezTo>
                  <a:cubicBezTo>
                    <a:pt x="4553" y="6440"/>
                    <a:pt x="4824" y="6518"/>
                    <a:pt x="5004" y="6518"/>
                  </a:cubicBezTo>
                  <a:cubicBezTo>
                    <a:pt x="5051" y="6518"/>
                    <a:pt x="5093" y="6513"/>
                    <a:pt x="5127" y="6501"/>
                  </a:cubicBezTo>
                  <a:cubicBezTo>
                    <a:pt x="5235" y="6474"/>
                    <a:pt x="5262" y="6447"/>
                    <a:pt x="5289" y="6420"/>
                  </a:cubicBezTo>
                  <a:cubicBezTo>
                    <a:pt x="5316" y="6366"/>
                    <a:pt x="5560" y="4603"/>
                    <a:pt x="5994" y="1158"/>
                  </a:cubicBezTo>
                  <a:cubicBezTo>
                    <a:pt x="5994" y="995"/>
                    <a:pt x="5805" y="805"/>
                    <a:pt x="5398" y="615"/>
                  </a:cubicBezTo>
                  <a:cubicBezTo>
                    <a:pt x="4964" y="398"/>
                    <a:pt x="4557" y="263"/>
                    <a:pt x="4177" y="127"/>
                  </a:cubicBezTo>
                  <a:cubicBezTo>
                    <a:pt x="3940" y="42"/>
                    <a:pt x="3777" y="0"/>
                    <a:pt x="3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4"/>
            <p:cNvSpPr/>
            <p:nvPr/>
          </p:nvSpPr>
          <p:spPr>
            <a:xfrm>
              <a:off x="5055325" y="3912575"/>
              <a:ext cx="172250" cy="184625"/>
            </a:xfrm>
            <a:custGeom>
              <a:avLst/>
              <a:gdLst/>
              <a:ahLst/>
              <a:cxnLst/>
              <a:rect l="l" t="t" r="r" b="b"/>
              <a:pathLst>
                <a:path w="6890" h="7385" extrusionOk="0">
                  <a:moveTo>
                    <a:pt x="4530" y="2226"/>
                  </a:moveTo>
                  <a:lnTo>
                    <a:pt x="4747" y="2389"/>
                  </a:lnTo>
                  <a:cubicBezTo>
                    <a:pt x="4801" y="2470"/>
                    <a:pt x="4855" y="2578"/>
                    <a:pt x="4855" y="2714"/>
                  </a:cubicBezTo>
                  <a:cubicBezTo>
                    <a:pt x="4855" y="2850"/>
                    <a:pt x="4774" y="3012"/>
                    <a:pt x="4611" y="3175"/>
                  </a:cubicBezTo>
                  <a:cubicBezTo>
                    <a:pt x="4422" y="3416"/>
                    <a:pt x="4244" y="3526"/>
                    <a:pt x="4077" y="3526"/>
                  </a:cubicBezTo>
                  <a:cubicBezTo>
                    <a:pt x="3980" y="3526"/>
                    <a:pt x="3887" y="3489"/>
                    <a:pt x="3797" y="3419"/>
                  </a:cubicBezTo>
                  <a:lnTo>
                    <a:pt x="3635" y="3284"/>
                  </a:lnTo>
                  <a:lnTo>
                    <a:pt x="4530" y="2226"/>
                  </a:lnTo>
                  <a:close/>
                  <a:moveTo>
                    <a:pt x="3552" y="1"/>
                  </a:moveTo>
                  <a:cubicBezTo>
                    <a:pt x="3498" y="1"/>
                    <a:pt x="3455" y="19"/>
                    <a:pt x="3418" y="56"/>
                  </a:cubicBezTo>
                  <a:lnTo>
                    <a:pt x="27" y="3880"/>
                  </a:lnTo>
                  <a:cubicBezTo>
                    <a:pt x="0" y="3962"/>
                    <a:pt x="0" y="4016"/>
                    <a:pt x="27" y="4124"/>
                  </a:cubicBezTo>
                  <a:cubicBezTo>
                    <a:pt x="54" y="4233"/>
                    <a:pt x="244" y="4396"/>
                    <a:pt x="461" y="4613"/>
                  </a:cubicBezTo>
                  <a:cubicBezTo>
                    <a:pt x="705" y="4830"/>
                    <a:pt x="976" y="5047"/>
                    <a:pt x="1248" y="5209"/>
                  </a:cubicBezTo>
                  <a:cubicBezTo>
                    <a:pt x="1455" y="5375"/>
                    <a:pt x="1599" y="5446"/>
                    <a:pt x="1679" y="5446"/>
                  </a:cubicBezTo>
                  <a:cubicBezTo>
                    <a:pt x="1704" y="5446"/>
                    <a:pt x="1723" y="5439"/>
                    <a:pt x="1736" y="5426"/>
                  </a:cubicBezTo>
                  <a:lnTo>
                    <a:pt x="2848" y="4179"/>
                  </a:lnTo>
                  <a:lnTo>
                    <a:pt x="2957" y="4287"/>
                  </a:lnTo>
                  <a:lnTo>
                    <a:pt x="2224" y="5860"/>
                  </a:lnTo>
                  <a:cubicBezTo>
                    <a:pt x="2197" y="5915"/>
                    <a:pt x="2224" y="6023"/>
                    <a:pt x="2306" y="6132"/>
                  </a:cubicBezTo>
                  <a:cubicBezTo>
                    <a:pt x="2360" y="6240"/>
                    <a:pt x="2495" y="6349"/>
                    <a:pt x="2740" y="6566"/>
                  </a:cubicBezTo>
                  <a:cubicBezTo>
                    <a:pt x="3362" y="7102"/>
                    <a:pt x="3781" y="7384"/>
                    <a:pt x="4023" y="7384"/>
                  </a:cubicBezTo>
                  <a:cubicBezTo>
                    <a:pt x="4086" y="7384"/>
                    <a:pt x="4138" y="7365"/>
                    <a:pt x="4177" y="7325"/>
                  </a:cubicBezTo>
                  <a:cubicBezTo>
                    <a:pt x="4340" y="7135"/>
                    <a:pt x="4503" y="6457"/>
                    <a:pt x="4665" y="5345"/>
                  </a:cubicBezTo>
                  <a:cubicBezTo>
                    <a:pt x="4726" y="5351"/>
                    <a:pt x="4790" y="5354"/>
                    <a:pt x="4855" y="5354"/>
                  </a:cubicBezTo>
                  <a:cubicBezTo>
                    <a:pt x="5080" y="5354"/>
                    <a:pt x="5323" y="5315"/>
                    <a:pt x="5533" y="5209"/>
                  </a:cubicBezTo>
                  <a:cubicBezTo>
                    <a:pt x="5805" y="5074"/>
                    <a:pt x="6103" y="4830"/>
                    <a:pt x="6374" y="4531"/>
                  </a:cubicBezTo>
                  <a:cubicBezTo>
                    <a:pt x="6645" y="4206"/>
                    <a:pt x="6808" y="3935"/>
                    <a:pt x="6835" y="3636"/>
                  </a:cubicBezTo>
                  <a:cubicBezTo>
                    <a:pt x="6889" y="3528"/>
                    <a:pt x="6889" y="3365"/>
                    <a:pt x="6889" y="3256"/>
                  </a:cubicBezTo>
                  <a:cubicBezTo>
                    <a:pt x="6889" y="3121"/>
                    <a:pt x="6835" y="2985"/>
                    <a:pt x="6781" y="2850"/>
                  </a:cubicBezTo>
                  <a:cubicBezTo>
                    <a:pt x="6700" y="2687"/>
                    <a:pt x="6645" y="2578"/>
                    <a:pt x="6564" y="2470"/>
                  </a:cubicBezTo>
                  <a:cubicBezTo>
                    <a:pt x="6510" y="2334"/>
                    <a:pt x="6374" y="2199"/>
                    <a:pt x="6238" y="2063"/>
                  </a:cubicBezTo>
                  <a:cubicBezTo>
                    <a:pt x="6076" y="1927"/>
                    <a:pt x="5940" y="1792"/>
                    <a:pt x="5832" y="1683"/>
                  </a:cubicBezTo>
                  <a:cubicBezTo>
                    <a:pt x="5696" y="1575"/>
                    <a:pt x="5452" y="1331"/>
                    <a:pt x="5045" y="1005"/>
                  </a:cubicBezTo>
                  <a:cubicBezTo>
                    <a:pt x="4638" y="625"/>
                    <a:pt x="4313" y="354"/>
                    <a:pt x="3987" y="191"/>
                  </a:cubicBezTo>
                  <a:cubicBezTo>
                    <a:pt x="3791" y="67"/>
                    <a:pt x="3654" y="1"/>
                    <a:pt x="3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4"/>
            <p:cNvSpPr/>
            <p:nvPr/>
          </p:nvSpPr>
          <p:spPr>
            <a:xfrm>
              <a:off x="5168550" y="4031675"/>
              <a:ext cx="164800" cy="142800"/>
            </a:xfrm>
            <a:custGeom>
              <a:avLst/>
              <a:gdLst/>
              <a:ahLst/>
              <a:cxnLst/>
              <a:rect l="l" t="t" r="r" b="b"/>
              <a:pathLst>
                <a:path w="6592" h="5712" extrusionOk="0">
                  <a:moveTo>
                    <a:pt x="4064" y="1"/>
                  </a:moveTo>
                  <a:cubicBezTo>
                    <a:pt x="3996" y="1"/>
                    <a:pt x="3908" y="14"/>
                    <a:pt x="3798" y="39"/>
                  </a:cubicBezTo>
                  <a:cubicBezTo>
                    <a:pt x="3554" y="120"/>
                    <a:pt x="3364" y="201"/>
                    <a:pt x="3093" y="391"/>
                  </a:cubicBezTo>
                  <a:cubicBezTo>
                    <a:pt x="2822" y="554"/>
                    <a:pt x="2659" y="690"/>
                    <a:pt x="2550" y="798"/>
                  </a:cubicBezTo>
                  <a:cubicBezTo>
                    <a:pt x="2442" y="879"/>
                    <a:pt x="2415" y="988"/>
                    <a:pt x="2442" y="1015"/>
                  </a:cubicBezTo>
                  <a:lnTo>
                    <a:pt x="3039" y="1964"/>
                  </a:lnTo>
                  <a:lnTo>
                    <a:pt x="109" y="3809"/>
                  </a:lnTo>
                  <a:cubicBezTo>
                    <a:pt x="28" y="3836"/>
                    <a:pt x="1" y="3917"/>
                    <a:pt x="28" y="3999"/>
                  </a:cubicBezTo>
                  <a:cubicBezTo>
                    <a:pt x="82" y="4080"/>
                    <a:pt x="163" y="4270"/>
                    <a:pt x="353" y="4541"/>
                  </a:cubicBezTo>
                  <a:cubicBezTo>
                    <a:pt x="516" y="4867"/>
                    <a:pt x="706" y="5084"/>
                    <a:pt x="923" y="5355"/>
                  </a:cubicBezTo>
                  <a:cubicBezTo>
                    <a:pt x="1118" y="5599"/>
                    <a:pt x="1248" y="5711"/>
                    <a:pt x="1331" y="5711"/>
                  </a:cubicBezTo>
                  <a:cubicBezTo>
                    <a:pt x="1340" y="5711"/>
                    <a:pt x="1349" y="5710"/>
                    <a:pt x="1357" y="5707"/>
                  </a:cubicBezTo>
                  <a:lnTo>
                    <a:pt x="4232" y="3863"/>
                  </a:lnTo>
                  <a:lnTo>
                    <a:pt x="4774" y="4731"/>
                  </a:lnTo>
                  <a:cubicBezTo>
                    <a:pt x="4802" y="4758"/>
                    <a:pt x="4856" y="4772"/>
                    <a:pt x="4934" y="4772"/>
                  </a:cubicBezTo>
                  <a:cubicBezTo>
                    <a:pt x="5012" y="4772"/>
                    <a:pt x="5114" y="4758"/>
                    <a:pt x="5236" y="4731"/>
                  </a:cubicBezTo>
                  <a:cubicBezTo>
                    <a:pt x="5453" y="4650"/>
                    <a:pt x="5697" y="4514"/>
                    <a:pt x="5941" y="4378"/>
                  </a:cubicBezTo>
                  <a:cubicBezTo>
                    <a:pt x="6185" y="4243"/>
                    <a:pt x="6348" y="4107"/>
                    <a:pt x="6456" y="3999"/>
                  </a:cubicBezTo>
                  <a:cubicBezTo>
                    <a:pt x="6538" y="3917"/>
                    <a:pt x="6592" y="3809"/>
                    <a:pt x="6538" y="3727"/>
                  </a:cubicBezTo>
                  <a:lnTo>
                    <a:pt x="4232" y="66"/>
                  </a:lnTo>
                  <a:cubicBezTo>
                    <a:pt x="4202" y="21"/>
                    <a:pt x="4148" y="1"/>
                    <a:pt x="40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4"/>
            <p:cNvSpPr/>
            <p:nvPr/>
          </p:nvSpPr>
          <p:spPr>
            <a:xfrm>
              <a:off x="5245175" y="4357200"/>
              <a:ext cx="150575" cy="171150"/>
            </a:xfrm>
            <a:custGeom>
              <a:avLst/>
              <a:gdLst/>
              <a:ahLst/>
              <a:cxnLst/>
              <a:rect l="l" t="t" r="r" b="b"/>
              <a:pathLst>
                <a:path w="6023" h="6846" extrusionOk="0">
                  <a:moveTo>
                    <a:pt x="665" y="0"/>
                  </a:moveTo>
                  <a:cubicBezTo>
                    <a:pt x="600" y="0"/>
                    <a:pt x="564" y="35"/>
                    <a:pt x="543" y="118"/>
                  </a:cubicBezTo>
                  <a:cubicBezTo>
                    <a:pt x="516" y="200"/>
                    <a:pt x="462" y="390"/>
                    <a:pt x="435" y="607"/>
                  </a:cubicBezTo>
                  <a:cubicBezTo>
                    <a:pt x="408" y="851"/>
                    <a:pt x="353" y="1068"/>
                    <a:pt x="353" y="1203"/>
                  </a:cubicBezTo>
                  <a:cubicBezTo>
                    <a:pt x="326" y="1881"/>
                    <a:pt x="353" y="2207"/>
                    <a:pt x="516" y="2315"/>
                  </a:cubicBezTo>
                  <a:cubicBezTo>
                    <a:pt x="923" y="2342"/>
                    <a:pt x="1655" y="2370"/>
                    <a:pt x="2740" y="2370"/>
                  </a:cubicBezTo>
                  <a:lnTo>
                    <a:pt x="2740" y="2451"/>
                  </a:lnTo>
                  <a:lnTo>
                    <a:pt x="652" y="2641"/>
                  </a:lnTo>
                  <a:cubicBezTo>
                    <a:pt x="543" y="2641"/>
                    <a:pt x="462" y="2695"/>
                    <a:pt x="435" y="2722"/>
                  </a:cubicBezTo>
                  <a:cubicBezTo>
                    <a:pt x="408" y="2749"/>
                    <a:pt x="380" y="2885"/>
                    <a:pt x="326" y="3129"/>
                  </a:cubicBezTo>
                  <a:cubicBezTo>
                    <a:pt x="299" y="3319"/>
                    <a:pt x="299" y="3536"/>
                    <a:pt x="326" y="3644"/>
                  </a:cubicBezTo>
                  <a:cubicBezTo>
                    <a:pt x="380" y="3726"/>
                    <a:pt x="435" y="3807"/>
                    <a:pt x="516" y="3834"/>
                  </a:cubicBezTo>
                  <a:lnTo>
                    <a:pt x="2550" y="4458"/>
                  </a:lnTo>
                  <a:lnTo>
                    <a:pt x="2550" y="4512"/>
                  </a:lnTo>
                  <a:cubicBezTo>
                    <a:pt x="1492" y="4323"/>
                    <a:pt x="733" y="4187"/>
                    <a:pt x="326" y="4133"/>
                  </a:cubicBezTo>
                  <a:cubicBezTo>
                    <a:pt x="317" y="4131"/>
                    <a:pt x="308" y="4130"/>
                    <a:pt x="299" y="4130"/>
                  </a:cubicBezTo>
                  <a:cubicBezTo>
                    <a:pt x="152" y="4130"/>
                    <a:pt x="53" y="4347"/>
                    <a:pt x="28" y="4757"/>
                  </a:cubicBezTo>
                  <a:cubicBezTo>
                    <a:pt x="1" y="5190"/>
                    <a:pt x="1" y="5570"/>
                    <a:pt x="1" y="5869"/>
                  </a:cubicBezTo>
                  <a:cubicBezTo>
                    <a:pt x="28" y="6167"/>
                    <a:pt x="55" y="6357"/>
                    <a:pt x="136" y="6357"/>
                  </a:cubicBezTo>
                  <a:lnTo>
                    <a:pt x="5208" y="6845"/>
                  </a:lnTo>
                  <a:cubicBezTo>
                    <a:pt x="5290" y="6845"/>
                    <a:pt x="5398" y="6791"/>
                    <a:pt x="5453" y="6628"/>
                  </a:cubicBezTo>
                  <a:cubicBezTo>
                    <a:pt x="5534" y="6438"/>
                    <a:pt x="5588" y="6167"/>
                    <a:pt x="5615" y="5814"/>
                  </a:cubicBezTo>
                  <a:cubicBezTo>
                    <a:pt x="5670" y="5435"/>
                    <a:pt x="5670" y="5055"/>
                    <a:pt x="5561" y="4757"/>
                  </a:cubicBezTo>
                  <a:cubicBezTo>
                    <a:pt x="5453" y="4458"/>
                    <a:pt x="5344" y="4268"/>
                    <a:pt x="5208" y="4214"/>
                  </a:cubicBezTo>
                  <a:lnTo>
                    <a:pt x="3283" y="3509"/>
                  </a:lnTo>
                  <a:lnTo>
                    <a:pt x="3283" y="3427"/>
                  </a:lnTo>
                  <a:lnTo>
                    <a:pt x="5425" y="3102"/>
                  </a:lnTo>
                  <a:cubicBezTo>
                    <a:pt x="5507" y="3102"/>
                    <a:pt x="5670" y="2993"/>
                    <a:pt x="5751" y="2858"/>
                  </a:cubicBezTo>
                  <a:cubicBezTo>
                    <a:pt x="5887" y="2722"/>
                    <a:pt x="5968" y="2451"/>
                    <a:pt x="5995" y="2071"/>
                  </a:cubicBezTo>
                  <a:cubicBezTo>
                    <a:pt x="6022" y="1692"/>
                    <a:pt x="6022" y="1366"/>
                    <a:pt x="5995" y="1013"/>
                  </a:cubicBezTo>
                  <a:cubicBezTo>
                    <a:pt x="5968" y="688"/>
                    <a:pt x="5887" y="525"/>
                    <a:pt x="5751" y="525"/>
                  </a:cubicBezTo>
                  <a:lnTo>
                    <a:pt x="733" y="10"/>
                  </a:lnTo>
                  <a:cubicBezTo>
                    <a:pt x="707" y="3"/>
                    <a:pt x="685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4"/>
            <p:cNvSpPr/>
            <p:nvPr/>
          </p:nvSpPr>
          <p:spPr>
            <a:xfrm>
              <a:off x="5183475" y="4519075"/>
              <a:ext cx="164125" cy="148325"/>
            </a:xfrm>
            <a:custGeom>
              <a:avLst/>
              <a:gdLst/>
              <a:ahLst/>
              <a:cxnLst/>
              <a:rect l="l" t="t" r="r" b="b"/>
              <a:pathLst>
                <a:path w="6565" h="5933" extrusionOk="0">
                  <a:moveTo>
                    <a:pt x="3282" y="3218"/>
                  </a:moveTo>
                  <a:lnTo>
                    <a:pt x="4530" y="3978"/>
                  </a:lnTo>
                  <a:lnTo>
                    <a:pt x="4476" y="4140"/>
                  </a:lnTo>
                  <a:lnTo>
                    <a:pt x="3120" y="3625"/>
                  </a:lnTo>
                  <a:lnTo>
                    <a:pt x="3282" y="3218"/>
                  </a:lnTo>
                  <a:close/>
                  <a:moveTo>
                    <a:pt x="2534" y="1"/>
                  </a:moveTo>
                  <a:cubicBezTo>
                    <a:pt x="2439" y="1"/>
                    <a:pt x="2327" y="83"/>
                    <a:pt x="2197" y="234"/>
                  </a:cubicBezTo>
                  <a:cubicBezTo>
                    <a:pt x="2035" y="451"/>
                    <a:pt x="1845" y="750"/>
                    <a:pt x="1682" y="1102"/>
                  </a:cubicBezTo>
                  <a:cubicBezTo>
                    <a:pt x="1519" y="1455"/>
                    <a:pt x="1411" y="1699"/>
                    <a:pt x="1411" y="1862"/>
                  </a:cubicBezTo>
                  <a:cubicBezTo>
                    <a:pt x="1384" y="1997"/>
                    <a:pt x="1438" y="2133"/>
                    <a:pt x="1628" y="2187"/>
                  </a:cubicBezTo>
                  <a:lnTo>
                    <a:pt x="1980" y="2404"/>
                  </a:lnTo>
                  <a:lnTo>
                    <a:pt x="1655" y="3082"/>
                  </a:lnTo>
                  <a:lnTo>
                    <a:pt x="1140" y="2920"/>
                  </a:lnTo>
                  <a:cubicBezTo>
                    <a:pt x="1120" y="2908"/>
                    <a:pt x="1098" y="2902"/>
                    <a:pt x="1075" y="2902"/>
                  </a:cubicBezTo>
                  <a:cubicBezTo>
                    <a:pt x="880" y="2902"/>
                    <a:pt x="581" y="3310"/>
                    <a:pt x="217" y="4086"/>
                  </a:cubicBezTo>
                  <a:cubicBezTo>
                    <a:pt x="55" y="4493"/>
                    <a:pt x="0" y="4791"/>
                    <a:pt x="28" y="4954"/>
                  </a:cubicBezTo>
                  <a:cubicBezTo>
                    <a:pt x="55" y="5062"/>
                    <a:pt x="82" y="5090"/>
                    <a:pt x="136" y="5117"/>
                  </a:cubicBezTo>
                  <a:cubicBezTo>
                    <a:pt x="190" y="5171"/>
                    <a:pt x="1926" y="5442"/>
                    <a:pt x="5371" y="5930"/>
                  </a:cubicBezTo>
                  <a:cubicBezTo>
                    <a:pt x="5383" y="5932"/>
                    <a:pt x="5395" y="5933"/>
                    <a:pt x="5407" y="5933"/>
                  </a:cubicBezTo>
                  <a:cubicBezTo>
                    <a:pt x="5584" y="5933"/>
                    <a:pt x="5761" y="5742"/>
                    <a:pt x="5913" y="5361"/>
                  </a:cubicBezTo>
                  <a:cubicBezTo>
                    <a:pt x="6103" y="4954"/>
                    <a:pt x="6266" y="4547"/>
                    <a:pt x="6402" y="4167"/>
                  </a:cubicBezTo>
                  <a:cubicBezTo>
                    <a:pt x="6510" y="3815"/>
                    <a:pt x="6564" y="3598"/>
                    <a:pt x="6510" y="3544"/>
                  </a:cubicBezTo>
                  <a:cubicBezTo>
                    <a:pt x="6320" y="3408"/>
                    <a:pt x="5642" y="2757"/>
                    <a:pt x="4503" y="1699"/>
                  </a:cubicBezTo>
                  <a:cubicBezTo>
                    <a:pt x="3337" y="614"/>
                    <a:pt x="2713" y="72"/>
                    <a:pt x="2604" y="17"/>
                  </a:cubicBezTo>
                  <a:cubicBezTo>
                    <a:pt x="2582" y="6"/>
                    <a:pt x="2559" y="1"/>
                    <a:pt x="2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4"/>
            <p:cNvSpPr/>
            <p:nvPr/>
          </p:nvSpPr>
          <p:spPr>
            <a:xfrm>
              <a:off x="5107525" y="4647250"/>
              <a:ext cx="168875" cy="174025"/>
            </a:xfrm>
            <a:custGeom>
              <a:avLst/>
              <a:gdLst/>
              <a:ahLst/>
              <a:cxnLst/>
              <a:rect l="l" t="t" r="r" b="b"/>
              <a:pathLst>
                <a:path w="6755" h="6961" extrusionOk="0">
                  <a:moveTo>
                    <a:pt x="2884" y="1"/>
                  </a:moveTo>
                  <a:cubicBezTo>
                    <a:pt x="2854" y="1"/>
                    <a:pt x="2824" y="7"/>
                    <a:pt x="2794" y="17"/>
                  </a:cubicBezTo>
                  <a:cubicBezTo>
                    <a:pt x="2686" y="71"/>
                    <a:pt x="2523" y="207"/>
                    <a:pt x="2306" y="424"/>
                  </a:cubicBezTo>
                  <a:cubicBezTo>
                    <a:pt x="2116" y="695"/>
                    <a:pt x="1899" y="939"/>
                    <a:pt x="1709" y="1210"/>
                  </a:cubicBezTo>
                  <a:cubicBezTo>
                    <a:pt x="1492" y="1482"/>
                    <a:pt x="1438" y="1671"/>
                    <a:pt x="1519" y="1671"/>
                  </a:cubicBezTo>
                  <a:lnTo>
                    <a:pt x="2306" y="2377"/>
                  </a:lnTo>
                  <a:lnTo>
                    <a:pt x="2387" y="2756"/>
                  </a:lnTo>
                  <a:cubicBezTo>
                    <a:pt x="1845" y="2539"/>
                    <a:pt x="1384" y="2404"/>
                    <a:pt x="1085" y="2349"/>
                  </a:cubicBezTo>
                  <a:cubicBezTo>
                    <a:pt x="936" y="2309"/>
                    <a:pt x="821" y="2288"/>
                    <a:pt x="733" y="2288"/>
                  </a:cubicBezTo>
                  <a:cubicBezTo>
                    <a:pt x="645" y="2288"/>
                    <a:pt x="584" y="2309"/>
                    <a:pt x="543" y="2349"/>
                  </a:cubicBezTo>
                  <a:cubicBezTo>
                    <a:pt x="435" y="2431"/>
                    <a:pt x="353" y="2648"/>
                    <a:pt x="245" y="2919"/>
                  </a:cubicBezTo>
                  <a:cubicBezTo>
                    <a:pt x="136" y="3190"/>
                    <a:pt x="82" y="3489"/>
                    <a:pt x="28" y="3787"/>
                  </a:cubicBezTo>
                  <a:cubicBezTo>
                    <a:pt x="1" y="4113"/>
                    <a:pt x="28" y="4302"/>
                    <a:pt x="136" y="4411"/>
                  </a:cubicBezTo>
                  <a:cubicBezTo>
                    <a:pt x="245" y="4465"/>
                    <a:pt x="516" y="4546"/>
                    <a:pt x="923" y="4574"/>
                  </a:cubicBezTo>
                  <a:cubicBezTo>
                    <a:pt x="1330" y="4601"/>
                    <a:pt x="1628" y="4601"/>
                    <a:pt x="1872" y="4601"/>
                  </a:cubicBezTo>
                  <a:lnTo>
                    <a:pt x="2415" y="4601"/>
                  </a:lnTo>
                  <a:cubicBezTo>
                    <a:pt x="2469" y="5279"/>
                    <a:pt x="2577" y="5794"/>
                    <a:pt x="2659" y="6174"/>
                  </a:cubicBezTo>
                  <a:cubicBezTo>
                    <a:pt x="2713" y="6499"/>
                    <a:pt x="2821" y="6744"/>
                    <a:pt x="2876" y="6825"/>
                  </a:cubicBezTo>
                  <a:cubicBezTo>
                    <a:pt x="3011" y="6961"/>
                    <a:pt x="3147" y="6961"/>
                    <a:pt x="3391" y="6961"/>
                  </a:cubicBezTo>
                  <a:cubicBezTo>
                    <a:pt x="3635" y="6961"/>
                    <a:pt x="3825" y="6852"/>
                    <a:pt x="4042" y="6744"/>
                  </a:cubicBezTo>
                  <a:cubicBezTo>
                    <a:pt x="4476" y="6499"/>
                    <a:pt x="4774" y="6310"/>
                    <a:pt x="4964" y="6093"/>
                  </a:cubicBezTo>
                  <a:cubicBezTo>
                    <a:pt x="5046" y="6011"/>
                    <a:pt x="4910" y="5550"/>
                    <a:pt x="4557" y="4818"/>
                  </a:cubicBezTo>
                  <a:cubicBezTo>
                    <a:pt x="4340" y="4438"/>
                    <a:pt x="4232" y="4248"/>
                    <a:pt x="4205" y="4194"/>
                  </a:cubicBezTo>
                  <a:lnTo>
                    <a:pt x="4232" y="4167"/>
                  </a:lnTo>
                  <a:lnTo>
                    <a:pt x="5235" y="5062"/>
                  </a:lnTo>
                  <a:cubicBezTo>
                    <a:pt x="5263" y="5116"/>
                    <a:pt x="5371" y="5143"/>
                    <a:pt x="5452" y="5143"/>
                  </a:cubicBezTo>
                  <a:cubicBezTo>
                    <a:pt x="5642" y="5143"/>
                    <a:pt x="5832" y="5062"/>
                    <a:pt x="6049" y="4818"/>
                  </a:cubicBezTo>
                  <a:cubicBezTo>
                    <a:pt x="6320" y="4519"/>
                    <a:pt x="6483" y="4248"/>
                    <a:pt x="6619" y="3923"/>
                  </a:cubicBezTo>
                  <a:cubicBezTo>
                    <a:pt x="6754" y="3624"/>
                    <a:pt x="6754" y="3462"/>
                    <a:pt x="6646" y="3353"/>
                  </a:cubicBezTo>
                  <a:lnTo>
                    <a:pt x="3038" y="71"/>
                  </a:lnTo>
                  <a:cubicBezTo>
                    <a:pt x="2987" y="19"/>
                    <a:pt x="2935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4"/>
            <p:cNvSpPr/>
            <p:nvPr/>
          </p:nvSpPr>
          <p:spPr>
            <a:xfrm>
              <a:off x="4999025" y="4743275"/>
              <a:ext cx="159375" cy="170525"/>
            </a:xfrm>
            <a:custGeom>
              <a:avLst/>
              <a:gdLst/>
              <a:ahLst/>
              <a:cxnLst/>
              <a:rect l="l" t="t" r="r" b="b"/>
              <a:pathLst>
                <a:path w="6375" h="6821" extrusionOk="0">
                  <a:moveTo>
                    <a:pt x="3418" y="0"/>
                  </a:moveTo>
                  <a:cubicBezTo>
                    <a:pt x="3337" y="27"/>
                    <a:pt x="3201" y="82"/>
                    <a:pt x="2957" y="217"/>
                  </a:cubicBezTo>
                  <a:lnTo>
                    <a:pt x="82" y="2035"/>
                  </a:lnTo>
                  <a:cubicBezTo>
                    <a:pt x="1" y="2062"/>
                    <a:pt x="82" y="2197"/>
                    <a:pt x="109" y="2360"/>
                  </a:cubicBezTo>
                  <a:cubicBezTo>
                    <a:pt x="136" y="2523"/>
                    <a:pt x="272" y="2794"/>
                    <a:pt x="489" y="3120"/>
                  </a:cubicBezTo>
                  <a:cubicBezTo>
                    <a:pt x="642" y="3361"/>
                    <a:pt x="760" y="3495"/>
                    <a:pt x="857" y="3495"/>
                  </a:cubicBezTo>
                  <a:cubicBezTo>
                    <a:pt x="880" y="3495"/>
                    <a:pt x="902" y="3488"/>
                    <a:pt x="923" y="3472"/>
                  </a:cubicBezTo>
                  <a:cubicBezTo>
                    <a:pt x="1194" y="3309"/>
                    <a:pt x="1737" y="2930"/>
                    <a:pt x="2496" y="2387"/>
                  </a:cubicBezTo>
                  <a:lnTo>
                    <a:pt x="2767" y="2848"/>
                  </a:lnTo>
                  <a:lnTo>
                    <a:pt x="1493" y="3581"/>
                  </a:lnTo>
                  <a:cubicBezTo>
                    <a:pt x="1411" y="3608"/>
                    <a:pt x="1411" y="3743"/>
                    <a:pt x="1438" y="3933"/>
                  </a:cubicBezTo>
                  <a:cubicBezTo>
                    <a:pt x="1493" y="4096"/>
                    <a:pt x="1601" y="4340"/>
                    <a:pt x="1764" y="4611"/>
                  </a:cubicBezTo>
                  <a:cubicBezTo>
                    <a:pt x="1917" y="4830"/>
                    <a:pt x="2035" y="4926"/>
                    <a:pt x="2146" y="4926"/>
                  </a:cubicBezTo>
                  <a:cubicBezTo>
                    <a:pt x="2173" y="4926"/>
                    <a:pt x="2199" y="4920"/>
                    <a:pt x="2225" y="4910"/>
                  </a:cubicBezTo>
                  <a:cubicBezTo>
                    <a:pt x="2415" y="4774"/>
                    <a:pt x="2849" y="4503"/>
                    <a:pt x="3500" y="4069"/>
                  </a:cubicBezTo>
                  <a:lnTo>
                    <a:pt x="3771" y="4503"/>
                  </a:lnTo>
                  <a:cubicBezTo>
                    <a:pt x="3066" y="4883"/>
                    <a:pt x="2550" y="5181"/>
                    <a:pt x="2252" y="5344"/>
                  </a:cubicBezTo>
                  <a:cubicBezTo>
                    <a:pt x="2171" y="5371"/>
                    <a:pt x="2171" y="5479"/>
                    <a:pt x="2252" y="5669"/>
                  </a:cubicBezTo>
                  <a:cubicBezTo>
                    <a:pt x="2279" y="5859"/>
                    <a:pt x="2415" y="6130"/>
                    <a:pt x="2632" y="6429"/>
                  </a:cubicBezTo>
                  <a:cubicBezTo>
                    <a:pt x="2794" y="6684"/>
                    <a:pt x="2917" y="6820"/>
                    <a:pt x="3017" y="6820"/>
                  </a:cubicBezTo>
                  <a:cubicBezTo>
                    <a:pt x="3034" y="6820"/>
                    <a:pt x="3050" y="6816"/>
                    <a:pt x="3066" y="6808"/>
                  </a:cubicBezTo>
                  <a:lnTo>
                    <a:pt x="5778" y="5100"/>
                  </a:lnTo>
                  <a:cubicBezTo>
                    <a:pt x="6076" y="4937"/>
                    <a:pt x="6239" y="4774"/>
                    <a:pt x="6321" y="4666"/>
                  </a:cubicBezTo>
                  <a:cubicBezTo>
                    <a:pt x="6375" y="4557"/>
                    <a:pt x="6375" y="4421"/>
                    <a:pt x="6321" y="4340"/>
                  </a:cubicBezTo>
                  <a:lnTo>
                    <a:pt x="3635" y="55"/>
                  </a:lnTo>
                  <a:cubicBezTo>
                    <a:pt x="3608" y="0"/>
                    <a:pt x="3527" y="0"/>
                    <a:pt x="3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4"/>
            <p:cNvSpPr/>
            <p:nvPr/>
          </p:nvSpPr>
          <p:spPr>
            <a:xfrm>
              <a:off x="4876975" y="4812000"/>
              <a:ext cx="149875" cy="158450"/>
            </a:xfrm>
            <a:custGeom>
              <a:avLst/>
              <a:gdLst/>
              <a:ahLst/>
              <a:cxnLst/>
              <a:rect l="l" t="t" r="r" b="b"/>
              <a:pathLst>
                <a:path w="5995" h="6338" extrusionOk="0">
                  <a:moveTo>
                    <a:pt x="3114" y="1"/>
                  </a:moveTo>
                  <a:cubicBezTo>
                    <a:pt x="2788" y="1"/>
                    <a:pt x="2431" y="62"/>
                    <a:pt x="2035" y="181"/>
                  </a:cubicBezTo>
                  <a:cubicBezTo>
                    <a:pt x="1275" y="425"/>
                    <a:pt x="679" y="804"/>
                    <a:pt x="380" y="1266"/>
                  </a:cubicBezTo>
                  <a:cubicBezTo>
                    <a:pt x="82" y="1754"/>
                    <a:pt x="0" y="2351"/>
                    <a:pt x="217" y="3164"/>
                  </a:cubicBezTo>
                  <a:lnTo>
                    <a:pt x="1031" y="6039"/>
                  </a:lnTo>
                  <a:cubicBezTo>
                    <a:pt x="1058" y="6121"/>
                    <a:pt x="1085" y="6175"/>
                    <a:pt x="1194" y="6256"/>
                  </a:cubicBezTo>
                  <a:cubicBezTo>
                    <a:pt x="1262" y="6311"/>
                    <a:pt x="1357" y="6338"/>
                    <a:pt x="1472" y="6338"/>
                  </a:cubicBezTo>
                  <a:cubicBezTo>
                    <a:pt x="1587" y="6338"/>
                    <a:pt x="1723" y="6311"/>
                    <a:pt x="1872" y="6256"/>
                  </a:cubicBezTo>
                  <a:cubicBezTo>
                    <a:pt x="2252" y="6148"/>
                    <a:pt x="2550" y="5985"/>
                    <a:pt x="2821" y="5822"/>
                  </a:cubicBezTo>
                  <a:cubicBezTo>
                    <a:pt x="3093" y="5605"/>
                    <a:pt x="3201" y="5470"/>
                    <a:pt x="3147" y="5334"/>
                  </a:cubicBezTo>
                  <a:lnTo>
                    <a:pt x="2523" y="3137"/>
                  </a:lnTo>
                  <a:cubicBezTo>
                    <a:pt x="2333" y="2513"/>
                    <a:pt x="2252" y="2161"/>
                    <a:pt x="2252" y="1944"/>
                  </a:cubicBezTo>
                  <a:cubicBezTo>
                    <a:pt x="2252" y="1781"/>
                    <a:pt x="2306" y="1645"/>
                    <a:pt x="2442" y="1618"/>
                  </a:cubicBezTo>
                  <a:cubicBezTo>
                    <a:pt x="2476" y="1607"/>
                    <a:pt x="2507" y="1601"/>
                    <a:pt x="2537" y="1601"/>
                  </a:cubicBezTo>
                  <a:cubicBezTo>
                    <a:pt x="2650" y="1601"/>
                    <a:pt x="2735" y="1679"/>
                    <a:pt x="2821" y="1808"/>
                  </a:cubicBezTo>
                  <a:cubicBezTo>
                    <a:pt x="2930" y="1971"/>
                    <a:pt x="3065" y="2351"/>
                    <a:pt x="3228" y="2920"/>
                  </a:cubicBezTo>
                  <a:lnTo>
                    <a:pt x="3879" y="5199"/>
                  </a:lnTo>
                  <a:cubicBezTo>
                    <a:pt x="3906" y="5280"/>
                    <a:pt x="3933" y="5334"/>
                    <a:pt x="4042" y="5416"/>
                  </a:cubicBezTo>
                  <a:cubicBezTo>
                    <a:pt x="4110" y="5456"/>
                    <a:pt x="4191" y="5477"/>
                    <a:pt x="4296" y="5477"/>
                  </a:cubicBezTo>
                  <a:cubicBezTo>
                    <a:pt x="4401" y="5477"/>
                    <a:pt x="4530" y="5456"/>
                    <a:pt x="4693" y="5416"/>
                  </a:cubicBezTo>
                  <a:cubicBezTo>
                    <a:pt x="5045" y="5307"/>
                    <a:pt x="5371" y="5144"/>
                    <a:pt x="5642" y="4954"/>
                  </a:cubicBezTo>
                  <a:cubicBezTo>
                    <a:pt x="5913" y="4765"/>
                    <a:pt x="5995" y="4629"/>
                    <a:pt x="5968" y="4493"/>
                  </a:cubicBezTo>
                  <a:lnTo>
                    <a:pt x="5154" y="1672"/>
                  </a:lnTo>
                  <a:cubicBezTo>
                    <a:pt x="4964" y="967"/>
                    <a:pt x="4584" y="506"/>
                    <a:pt x="4042" y="208"/>
                  </a:cubicBezTo>
                  <a:cubicBezTo>
                    <a:pt x="3763" y="69"/>
                    <a:pt x="3457" y="1"/>
                    <a:pt x="3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4"/>
            <p:cNvSpPr/>
            <p:nvPr/>
          </p:nvSpPr>
          <p:spPr>
            <a:xfrm>
              <a:off x="4730500" y="4835900"/>
              <a:ext cx="129550" cy="142825"/>
            </a:xfrm>
            <a:custGeom>
              <a:avLst/>
              <a:gdLst/>
              <a:ahLst/>
              <a:cxnLst/>
              <a:rect l="l" t="t" r="r" b="b"/>
              <a:pathLst>
                <a:path w="5182" h="5713" extrusionOk="0">
                  <a:moveTo>
                    <a:pt x="2930" y="2751"/>
                  </a:moveTo>
                  <a:lnTo>
                    <a:pt x="2849" y="4378"/>
                  </a:lnTo>
                  <a:lnTo>
                    <a:pt x="2605" y="4378"/>
                  </a:lnTo>
                  <a:cubicBezTo>
                    <a:pt x="2550" y="4378"/>
                    <a:pt x="2469" y="4378"/>
                    <a:pt x="2442" y="4351"/>
                  </a:cubicBezTo>
                  <a:cubicBezTo>
                    <a:pt x="2415" y="4324"/>
                    <a:pt x="2333" y="4243"/>
                    <a:pt x="2306" y="4107"/>
                  </a:cubicBezTo>
                  <a:cubicBezTo>
                    <a:pt x="2279" y="3971"/>
                    <a:pt x="2225" y="3809"/>
                    <a:pt x="2225" y="3564"/>
                  </a:cubicBezTo>
                  <a:cubicBezTo>
                    <a:pt x="2225" y="3347"/>
                    <a:pt x="2279" y="3158"/>
                    <a:pt x="2306" y="3022"/>
                  </a:cubicBezTo>
                  <a:cubicBezTo>
                    <a:pt x="2388" y="2886"/>
                    <a:pt x="2415" y="2832"/>
                    <a:pt x="2469" y="2805"/>
                  </a:cubicBezTo>
                  <a:cubicBezTo>
                    <a:pt x="2550" y="2751"/>
                    <a:pt x="2605" y="2751"/>
                    <a:pt x="2713" y="2751"/>
                  </a:cubicBezTo>
                  <a:close/>
                  <a:moveTo>
                    <a:pt x="4150" y="0"/>
                  </a:moveTo>
                  <a:cubicBezTo>
                    <a:pt x="3917" y="0"/>
                    <a:pt x="3695" y="19"/>
                    <a:pt x="3445" y="38"/>
                  </a:cubicBezTo>
                  <a:cubicBezTo>
                    <a:pt x="3147" y="93"/>
                    <a:pt x="2984" y="147"/>
                    <a:pt x="2984" y="228"/>
                  </a:cubicBezTo>
                  <a:lnTo>
                    <a:pt x="2984" y="1395"/>
                  </a:lnTo>
                  <a:lnTo>
                    <a:pt x="2767" y="1395"/>
                  </a:lnTo>
                  <a:cubicBezTo>
                    <a:pt x="2632" y="1386"/>
                    <a:pt x="2508" y="1382"/>
                    <a:pt x="2395" y="1382"/>
                  </a:cubicBezTo>
                  <a:cubicBezTo>
                    <a:pt x="2168" y="1382"/>
                    <a:pt x="1981" y="1395"/>
                    <a:pt x="1818" y="1395"/>
                  </a:cubicBezTo>
                  <a:cubicBezTo>
                    <a:pt x="1655" y="1449"/>
                    <a:pt x="1492" y="1449"/>
                    <a:pt x="1384" y="1476"/>
                  </a:cubicBezTo>
                  <a:cubicBezTo>
                    <a:pt x="1275" y="1503"/>
                    <a:pt x="1113" y="1530"/>
                    <a:pt x="950" y="1612"/>
                  </a:cubicBezTo>
                  <a:cubicBezTo>
                    <a:pt x="787" y="1666"/>
                    <a:pt x="570" y="1801"/>
                    <a:pt x="408" y="2046"/>
                  </a:cubicBezTo>
                  <a:cubicBezTo>
                    <a:pt x="136" y="2344"/>
                    <a:pt x="1" y="2859"/>
                    <a:pt x="1" y="3564"/>
                  </a:cubicBezTo>
                  <a:cubicBezTo>
                    <a:pt x="1" y="4107"/>
                    <a:pt x="55" y="4514"/>
                    <a:pt x="245" y="4866"/>
                  </a:cubicBezTo>
                  <a:cubicBezTo>
                    <a:pt x="353" y="5111"/>
                    <a:pt x="570" y="5300"/>
                    <a:pt x="950" y="5463"/>
                  </a:cubicBezTo>
                  <a:cubicBezTo>
                    <a:pt x="1248" y="5599"/>
                    <a:pt x="1872" y="5680"/>
                    <a:pt x="2767" y="5707"/>
                  </a:cubicBezTo>
                  <a:cubicBezTo>
                    <a:pt x="2952" y="5710"/>
                    <a:pt x="3126" y="5712"/>
                    <a:pt x="3288" y="5712"/>
                  </a:cubicBezTo>
                  <a:cubicBezTo>
                    <a:pt x="4484" y="5712"/>
                    <a:pt x="5073" y="5621"/>
                    <a:pt x="5073" y="5382"/>
                  </a:cubicBezTo>
                  <a:lnTo>
                    <a:pt x="5181" y="255"/>
                  </a:lnTo>
                  <a:cubicBezTo>
                    <a:pt x="5181" y="174"/>
                    <a:pt x="5154" y="120"/>
                    <a:pt x="5046" y="93"/>
                  </a:cubicBezTo>
                  <a:cubicBezTo>
                    <a:pt x="4991" y="38"/>
                    <a:pt x="4774" y="11"/>
                    <a:pt x="4449" y="11"/>
                  </a:cubicBezTo>
                  <a:cubicBezTo>
                    <a:pt x="4346" y="3"/>
                    <a:pt x="4247" y="0"/>
                    <a:pt x="4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4"/>
            <p:cNvSpPr/>
            <p:nvPr/>
          </p:nvSpPr>
          <p:spPr>
            <a:xfrm>
              <a:off x="4541325" y="4773375"/>
              <a:ext cx="149200" cy="162975"/>
            </a:xfrm>
            <a:custGeom>
              <a:avLst/>
              <a:gdLst/>
              <a:ahLst/>
              <a:cxnLst/>
              <a:rect l="l" t="t" r="r" b="b"/>
              <a:pathLst>
                <a:path w="5968" h="6519" extrusionOk="0">
                  <a:moveTo>
                    <a:pt x="2306" y="3055"/>
                  </a:moveTo>
                  <a:lnTo>
                    <a:pt x="2712" y="3217"/>
                  </a:lnTo>
                  <a:lnTo>
                    <a:pt x="2007" y="4492"/>
                  </a:lnTo>
                  <a:lnTo>
                    <a:pt x="1845" y="4411"/>
                  </a:lnTo>
                  <a:lnTo>
                    <a:pt x="2306" y="3055"/>
                  </a:lnTo>
                  <a:close/>
                  <a:moveTo>
                    <a:pt x="947" y="0"/>
                  </a:moveTo>
                  <a:cubicBezTo>
                    <a:pt x="898" y="0"/>
                    <a:pt x="853" y="6"/>
                    <a:pt x="814" y="17"/>
                  </a:cubicBezTo>
                  <a:cubicBezTo>
                    <a:pt x="760" y="44"/>
                    <a:pt x="732" y="71"/>
                    <a:pt x="678" y="98"/>
                  </a:cubicBezTo>
                  <a:cubicBezTo>
                    <a:pt x="651" y="152"/>
                    <a:pt x="461" y="1916"/>
                    <a:pt x="0" y="5360"/>
                  </a:cubicBezTo>
                  <a:cubicBezTo>
                    <a:pt x="0" y="5523"/>
                    <a:pt x="217" y="5740"/>
                    <a:pt x="624" y="5903"/>
                  </a:cubicBezTo>
                  <a:cubicBezTo>
                    <a:pt x="1058" y="6120"/>
                    <a:pt x="1465" y="6255"/>
                    <a:pt x="1845" y="6391"/>
                  </a:cubicBezTo>
                  <a:cubicBezTo>
                    <a:pt x="2082" y="6476"/>
                    <a:pt x="2245" y="6518"/>
                    <a:pt x="2354" y="6518"/>
                  </a:cubicBezTo>
                  <a:cubicBezTo>
                    <a:pt x="2419" y="6518"/>
                    <a:pt x="2465" y="6503"/>
                    <a:pt x="2496" y="6472"/>
                  </a:cubicBezTo>
                  <a:cubicBezTo>
                    <a:pt x="2658" y="6310"/>
                    <a:pt x="3228" y="5631"/>
                    <a:pt x="4286" y="4438"/>
                  </a:cubicBezTo>
                  <a:cubicBezTo>
                    <a:pt x="5289" y="3272"/>
                    <a:pt x="5832" y="2594"/>
                    <a:pt x="5913" y="2485"/>
                  </a:cubicBezTo>
                  <a:cubicBezTo>
                    <a:pt x="5967" y="2377"/>
                    <a:pt x="5886" y="2241"/>
                    <a:pt x="5669" y="2078"/>
                  </a:cubicBezTo>
                  <a:cubicBezTo>
                    <a:pt x="5452" y="1916"/>
                    <a:pt x="5181" y="1699"/>
                    <a:pt x="4828" y="1563"/>
                  </a:cubicBezTo>
                  <a:cubicBezTo>
                    <a:pt x="4448" y="1427"/>
                    <a:pt x="4204" y="1319"/>
                    <a:pt x="4042" y="1319"/>
                  </a:cubicBezTo>
                  <a:cubicBezTo>
                    <a:pt x="3879" y="1319"/>
                    <a:pt x="3770" y="1400"/>
                    <a:pt x="3635" y="1509"/>
                  </a:cubicBezTo>
                  <a:lnTo>
                    <a:pt x="3445" y="1916"/>
                  </a:lnTo>
                  <a:lnTo>
                    <a:pt x="2712" y="1590"/>
                  </a:lnTo>
                  <a:lnTo>
                    <a:pt x="2902" y="1102"/>
                  </a:lnTo>
                  <a:cubicBezTo>
                    <a:pt x="2957" y="885"/>
                    <a:pt x="2550" y="586"/>
                    <a:pt x="1709" y="207"/>
                  </a:cubicBezTo>
                  <a:cubicBezTo>
                    <a:pt x="1387" y="78"/>
                    <a:pt x="1133" y="0"/>
                    <a:pt x="9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4"/>
            <p:cNvSpPr/>
            <p:nvPr/>
          </p:nvSpPr>
          <p:spPr>
            <a:xfrm>
              <a:off x="4388075" y="4684400"/>
              <a:ext cx="171575" cy="185425"/>
            </a:xfrm>
            <a:custGeom>
              <a:avLst/>
              <a:gdLst/>
              <a:ahLst/>
              <a:cxnLst/>
              <a:rect l="l" t="t" r="r" b="b"/>
              <a:pathLst>
                <a:path w="6863" h="7417" extrusionOk="0">
                  <a:moveTo>
                    <a:pt x="2813" y="3958"/>
                  </a:moveTo>
                  <a:cubicBezTo>
                    <a:pt x="2910" y="3958"/>
                    <a:pt x="3003" y="3994"/>
                    <a:pt x="3092" y="4064"/>
                  </a:cubicBezTo>
                  <a:lnTo>
                    <a:pt x="3255" y="4200"/>
                  </a:lnTo>
                  <a:lnTo>
                    <a:pt x="2333" y="5258"/>
                  </a:lnTo>
                  <a:lnTo>
                    <a:pt x="2143" y="5095"/>
                  </a:lnTo>
                  <a:cubicBezTo>
                    <a:pt x="2062" y="5013"/>
                    <a:pt x="2034" y="4932"/>
                    <a:pt x="2034" y="4796"/>
                  </a:cubicBezTo>
                  <a:cubicBezTo>
                    <a:pt x="2034" y="4661"/>
                    <a:pt x="2116" y="4471"/>
                    <a:pt x="2279" y="4308"/>
                  </a:cubicBezTo>
                  <a:cubicBezTo>
                    <a:pt x="2468" y="4068"/>
                    <a:pt x="2646" y="3958"/>
                    <a:pt x="2813" y="3958"/>
                  </a:cubicBezTo>
                  <a:close/>
                  <a:moveTo>
                    <a:pt x="2881" y="0"/>
                  </a:moveTo>
                  <a:cubicBezTo>
                    <a:pt x="2807" y="0"/>
                    <a:pt x="2751" y="26"/>
                    <a:pt x="2712" y="77"/>
                  </a:cubicBezTo>
                  <a:cubicBezTo>
                    <a:pt x="2550" y="267"/>
                    <a:pt x="2387" y="945"/>
                    <a:pt x="2197" y="2057"/>
                  </a:cubicBezTo>
                  <a:cubicBezTo>
                    <a:pt x="2136" y="2051"/>
                    <a:pt x="2075" y="2047"/>
                    <a:pt x="2014" y="2047"/>
                  </a:cubicBezTo>
                  <a:cubicBezTo>
                    <a:pt x="1803" y="2047"/>
                    <a:pt x="1588" y="2087"/>
                    <a:pt x="1356" y="2193"/>
                  </a:cubicBezTo>
                  <a:cubicBezTo>
                    <a:pt x="1085" y="2328"/>
                    <a:pt x="787" y="2572"/>
                    <a:pt x="515" y="2871"/>
                  </a:cubicBezTo>
                  <a:cubicBezTo>
                    <a:pt x="244" y="3223"/>
                    <a:pt x="81" y="3494"/>
                    <a:pt x="27" y="3766"/>
                  </a:cubicBezTo>
                  <a:cubicBezTo>
                    <a:pt x="0" y="3901"/>
                    <a:pt x="0" y="4037"/>
                    <a:pt x="0" y="4173"/>
                  </a:cubicBezTo>
                  <a:cubicBezTo>
                    <a:pt x="0" y="4308"/>
                    <a:pt x="27" y="4444"/>
                    <a:pt x="109" y="4579"/>
                  </a:cubicBezTo>
                  <a:cubicBezTo>
                    <a:pt x="163" y="4715"/>
                    <a:pt x="244" y="4824"/>
                    <a:pt x="298" y="4959"/>
                  </a:cubicBezTo>
                  <a:cubicBezTo>
                    <a:pt x="380" y="5095"/>
                    <a:pt x="515" y="5230"/>
                    <a:pt x="651" y="5366"/>
                  </a:cubicBezTo>
                  <a:cubicBezTo>
                    <a:pt x="814" y="5502"/>
                    <a:pt x="949" y="5637"/>
                    <a:pt x="1058" y="5746"/>
                  </a:cubicBezTo>
                  <a:cubicBezTo>
                    <a:pt x="1194" y="5827"/>
                    <a:pt x="1411" y="6044"/>
                    <a:pt x="1845" y="6424"/>
                  </a:cubicBezTo>
                  <a:cubicBezTo>
                    <a:pt x="2251" y="6776"/>
                    <a:pt x="2577" y="7048"/>
                    <a:pt x="2875" y="7238"/>
                  </a:cubicBezTo>
                  <a:cubicBezTo>
                    <a:pt x="3088" y="7362"/>
                    <a:pt x="3232" y="7416"/>
                    <a:pt x="3336" y="7416"/>
                  </a:cubicBezTo>
                  <a:cubicBezTo>
                    <a:pt x="3391" y="7416"/>
                    <a:pt x="3435" y="7401"/>
                    <a:pt x="3472" y="7373"/>
                  </a:cubicBezTo>
                  <a:lnTo>
                    <a:pt x="6808" y="3494"/>
                  </a:lnTo>
                  <a:cubicBezTo>
                    <a:pt x="6862" y="3440"/>
                    <a:pt x="6862" y="3359"/>
                    <a:pt x="6808" y="3250"/>
                  </a:cubicBezTo>
                  <a:cubicBezTo>
                    <a:pt x="6781" y="3196"/>
                    <a:pt x="6618" y="3033"/>
                    <a:pt x="6374" y="2816"/>
                  </a:cubicBezTo>
                  <a:cubicBezTo>
                    <a:pt x="6130" y="2627"/>
                    <a:pt x="5859" y="2410"/>
                    <a:pt x="5588" y="2247"/>
                  </a:cubicBezTo>
                  <a:cubicBezTo>
                    <a:pt x="5380" y="2081"/>
                    <a:pt x="5237" y="2010"/>
                    <a:pt x="5168" y="2010"/>
                  </a:cubicBezTo>
                  <a:cubicBezTo>
                    <a:pt x="5147" y="2010"/>
                    <a:pt x="5133" y="2017"/>
                    <a:pt x="5127" y="2030"/>
                  </a:cubicBezTo>
                  <a:lnTo>
                    <a:pt x="4096" y="3223"/>
                  </a:lnTo>
                  <a:lnTo>
                    <a:pt x="4014" y="3115"/>
                  </a:lnTo>
                  <a:lnTo>
                    <a:pt x="4693" y="1514"/>
                  </a:lnTo>
                  <a:cubicBezTo>
                    <a:pt x="4720" y="1460"/>
                    <a:pt x="4693" y="1352"/>
                    <a:pt x="4611" y="1243"/>
                  </a:cubicBezTo>
                  <a:cubicBezTo>
                    <a:pt x="4557" y="1162"/>
                    <a:pt x="4421" y="1026"/>
                    <a:pt x="4177" y="809"/>
                  </a:cubicBezTo>
                  <a:cubicBezTo>
                    <a:pt x="3555" y="270"/>
                    <a:pt x="3123" y="0"/>
                    <a:pt x="2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4"/>
            <p:cNvSpPr/>
            <p:nvPr/>
          </p:nvSpPr>
          <p:spPr>
            <a:xfrm>
              <a:off x="4282950" y="4610375"/>
              <a:ext cx="162775" cy="142500"/>
            </a:xfrm>
            <a:custGeom>
              <a:avLst/>
              <a:gdLst/>
              <a:ahLst/>
              <a:cxnLst/>
              <a:rect l="l" t="t" r="r" b="b"/>
              <a:pathLst>
                <a:path w="6511" h="5700" extrusionOk="0">
                  <a:moveTo>
                    <a:pt x="5268" y="1"/>
                  </a:moveTo>
                  <a:cubicBezTo>
                    <a:pt x="5253" y="1"/>
                    <a:pt x="5242" y="9"/>
                    <a:pt x="5236" y="27"/>
                  </a:cubicBezTo>
                  <a:lnTo>
                    <a:pt x="2334" y="1844"/>
                  </a:lnTo>
                  <a:lnTo>
                    <a:pt x="1791" y="1004"/>
                  </a:lnTo>
                  <a:cubicBezTo>
                    <a:pt x="1778" y="949"/>
                    <a:pt x="1730" y="922"/>
                    <a:pt x="1655" y="922"/>
                  </a:cubicBezTo>
                  <a:cubicBezTo>
                    <a:pt x="1581" y="922"/>
                    <a:pt x="1479" y="949"/>
                    <a:pt x="1357" y="1004"/>
                  </a:cubicBezTo>
                  <a:cubicBezTo>
                    <a:pt x="1113" y="1058"/>
                    <a:pt x="869" y="1193"/>
                    <a:pt x="652" y="1329"/>
                  </a:cubicBezTo>
                  <a:cubicBezTo>
                    <a:pt x="408" y="1465"/>
                    <a:pt x="245" y="1600"/>
                    <a:pt x="137" y="1709"/>
                  </a:cubicBezTo>
                  <a:cubicBezTo>
                    <a:pt x="28" y="1817"/>
                    <a:pt x="1" y="1926"/>
                    <a:pt x="28" y="1980"/>
                  </a:cubicBezTo>
                  <a:lnTo>
                    <a:pt x="2334" y="5615"/>
                  </a:lnTo>
                  <a:cubicBezTo>
                    <a:pt x="2377" y="5673"/>
                    <a:pt x="2436" y="5700"/>
                    <a:pt x="2515" y="5700"/>
                  </a:cubicBezTo>
                  <a:cubicBezTo>
                    <a:pt x="2584" y="5700"/>
                    <a:pt x="2667" y="5680"/>
                    <a:pt x="2768" y="5642"/>
                  </a:cubicBezTo>
                  <a:cubicBezTo>
                    <a:pt x="3012" y="5588"/>
                    <a:pt x="3229" y="5479"/>
                    <a:pt x="3500" y="5316"/>
                  </a:cubicBezTo>
                  <a:cubicBezTo>
                    <a:pt x="3771" y="5126"/>
                    <a:pt x="3934" y="4991"/>
                    <a:pt x="4042" y="4909"/>
                  </a:cubicBezTo>
                  <a:cubicBezTo>
                    <a:pt x="4151" y="4801"/>
                    <a:pt x="4178" y="4692"/>
                    <a:pt x="4151" y="4665"/>
                  </a:cubicBezTo>
                  <a:lnTo>
                    <a:pt x="3527" y="3716"/>
                  </a:lnTo>
                  <a:lnTo>
                    <a:pt x="6402" y="1872"/>
                  </a:lnTo>
                  <a:cubicBezTo>
                    <a:pt x="6484" y="1844"/>
                    <a:pt x="6511" y="1790"/>
                    <a:pt x="6484" y="1682"/>
                  </a:cubicBezTo>
                  <a:cubicBezTo>
                    <a:pt x="6456" y="1600"/>
                    <a:pt x="6348" y="1410"/>
                    <a:pt x="6185" y="1139"/>
                  </a:cubicBezTo>
                  <a:cubicBezTo>
                    <a:pt x="5995" y="841"/>
                    <a:pt x="5805" y="597"/>
                    <a:pt x="5588" y="326"/>
                  </a:cubicBezTo>
                  <a:cubicBezTo>
                    <a:pt x="5440" y="113"/>
                    <a:pt x="5325" y="1"/>
                    <a:pt x="5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4"/>
            <p:cNvSpPr/>
            <p:nvPr/>
          </p:nvSpPr>
          <p:spPr>
            <a:xfrm>
              <a:off x="4564375" y="4278375"/>
              <a:ext cx="486900" cy="249175"/>
            </a:xfrm>
            <a:custGeom>
              <a:avLst/>
              <a:gdLst/>
              <a:ahLst/>
              <a:cxnLst/>
              <a:rect l="l" t="t" r="r" b="b"/>
              <a:pathLst>
                <a:path w="19476" h="9967" extrusionOk="0">
                  <a:moveTo>
                    <a:pt x="13236" y="0"/>
                  </a:moveTo>
                  <a:cubicBezTo>
                    <a:pt x="11810" y="0"/>
                    <a:pt x="10214" y="215"/>
                    <a:pt x="8571" y="667"/>
                  </a:cubicBezTo>
                  <a:cubicBezTo>
                    <a:pt x="3554" y="2051"/>
                    <a:pt x="0" y="5089"/>
                    <a:pt x="651" y="7476"/>
                  </a:cubicBezTo>
                  <a:cubicBezTo>
                    <a:pt x="1087" y="9074"/>
                    <a:pt x="3299" y="9967"/>
                    <a:pt x="6220" y="9967"/>
                  </a:cubicBezTo>
                  <a:cubicBezTo>
                    <a:pt x="7661" y="9967"/>
                    <a:pt x="9274" y="9750"/>
                    <a:pt x="10931" y="9293"/>
                  </a:cubicBezTo>
                  <a:cubicBezTo>
                    <a:pt x="15949" y="7937"/>
                    <a:pt x="19475" y="4899"/>
                    <a:pt x="18824" y="2512"/>
                  </a:cubicBezTo>
                  <a:cubicBezTo>
                    <a:pt x="18386" y="906"/>
                    <a:pt x="16169" y="0"/>
                    <a:pt x="132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4"/>
            <p:cNvSpPr/>
            <p:nvPr/>
          </p:nvSpPr>
          <p:spPr>
            <a:xfrm>
              <a:off x="4574550" y="4277550"/>
              <a:ext cx="465200" cy="249325"/>
            </a:xfrm>
            <a:custGeom>
              <a:avLst/>
              <a:gdLst/>
              <a:ahLst/>
              <a:cxnLst/>
              <a:rect l="l" t="t" r="r" b="b"/>
              <a:pathLst>
                <a:path w="18608" h="9973" extrusionOk="0">
                  <a:moveTo>
                    <a:pt x="11573" y="438"/>
                  </a:moveTo>
                  <a:cubicBezTo>
                    <a:pt x="14053" y="438"/>
                    <a:pt x="16416" y="1170"/>
                    <a:pt x="18173" y="2572"/>
                  </a:cubicBezTo>
                  <a:cubicBezTo>
                    <a:pt x="17007" y="5637"/>
                    <a:pt x="14077" y="8132"/>
                    <a:pt x="10443" y="9136"/>
                  </a:cubicBezTo>
                  <a:cubicBezTo>
                    <a:pt x="9335" y="9436"/>
                    <a:pt x="8207" y="9582"/>
                    <a:pt x="7102" y="9582"/>
                  </a:cubicBezTo>
                  <a:cubicBezTo>
                    <a:pt x="4609" y="9582"/>
                    <a:pt x="2236" y="8837"/>
                    <a:pt x="488" y="7427"/>
                  </a:cubicBezTo>
                  <a:cubicBezTo>
                    <a:pt x="1628" y="4389"/>
                    <a:pt x="4584" y="1894"/>
                    <a:pt x="8192" y="890"/>
                  </a:cubicBezTo>
                  <a:cubicBezTo>
                    <a:pt x="9313" y="587"/>
                    <a:pt x="10455" y="438"/>
                    <a:pt x="11573" y="438"/>
                  </a:cubicBezTo>
                  <a:close/>
                  <a:moveTo>
                    <a:pt x="11585" y="1"/>
                  </a:moveTo>
                  <a:cubicBezTo>
                    <a:pt x="10429" y="1"/>
                    <a:pt x="9247" y="159"/>
                    <a:pt x="8083" y="483"/>
                  </a:cubicBezTo>
                  <a:cubicBezTo>
                    <a:pt x="4286" y="1541"/>
                    <a:pt x="1221" y="4172"/>
                    <a:pt x="27" y="7400"/>
                  </a:cubicBezTo>
                  <a:lnTo>
                    <a:pt x="0" y="7536"/>
                  </a:lnTo>
                  <a:lnTo>
                    <a:pt x="109" y="7644"/>
                  </a:lnTo>
                  <a:cubicBezTo>
                    <a:pt x="1931" y="9166"/>
                    <a:pt x="4418" y="9972"/>
                    <a:pt x="7036" y="9972"/>
                  </a:cubicBezTo>
                  <a:cubicBezTo>
                    <a:pt x="8197" y="9972"/>
                    <a:pt x="9385" y="9814"/>
                    <a:pt x="10551" y="9489"/>
                  </a:cubicBezTo>
                  <a:cubicBezTo>
                    <a:pt x="14349" y="8485"/>
                    <a:pt x="17441" y="5827"/>
                    <a:pt x="18580" y="2572"/>
                  </a:cubicBezTo>
                  <a:lnTo>
                    <a:pt x="18607" y="2436"/>
                  </a:lnTo>
                  <a:lnTo>
                    <a:pt x="18526" y="2355"/>
                  </a:lnTo>
                  <a:cubicBezTo>
                    <a:pt x="16682" y="813"/>
                    <a:pt x="14200" y="1"/>
                    <a:pt x="115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4"/>
            <p:cNvSpPr/>
            <p:nvPr/>
          </p:nvSpPr>
          <p:spPr>
            <a:xfrm>
              <a:off x="4690500" y="4297575"/>
              <a:ext cx="233975" cy="210875"/>
            </a:xfrm>
            <a:custGeom>
              <a:avLst/>
              <a:gdLst/>
              <a:ahLst/>
              <a:cxnLst/>
              <a:rect l="l" t="t" r="r" b="b"/>
              <a:pathLst>
                <a:path w="9359" h="8435" extrusionOk="0">
                  <a:moveTo>
                    <a:pt x="4671" y="1"/>
                  </a:moveTo>
                  <a:cubicBezTo>
                    <a:pt x="4311" y="1"/>
                    <a:pt x="3945" y="47"/>
                    <a:pt x="3581" y="144"/>
                  </a:cubicBezTo>
                  <a:cubicBezTo>
                    <a:pt x="1329" y="767"/>
                    <a:pt x="0" y="3100"/>
                    <a:pt x="624" y="5351"/>
                  </a:cubicBezTo>
                  <a:cubicBezTo>
                    <a:pt x="1121" y="7203"/>
                    <a:pt x="2822" y="8435"/>
                    <a:pt x="4677" y="8435"/>
                  </a:cubicBezTo>
                  <a:cubicBezTo>
                    <a:pt x="5049" y="8435"/>
                    <a:pt x="5428" y="8385"/>
                    <a:pt x="5805" y="8281"/>
                  </a:cubicBezTo>
                  <a:cubicBezTo>
                    <a:pt x="8056" y="7684"/>
                    <a:pt x="9358" y="5351"/>
                    <a:pt x="8761" y="3100"/>
                  </a:cubicBezTo>
                  <a:cubicBezTo>
                    <a:pt x="8239" y="1236"/>
                    <a:pt x="6535" y="1"/>
                    <a:pt x="4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4"/>
            <p:cNvSpPr/>
            <p:nvPr/>
          </p:nvSpPr>
          <p:spPr>
            <a:xfrm>
              <a:off x="4685075" y="4293100"/>
              <a:ext cx="245500" cy="220900"/>
            </a:xfrm>
            <a:custGeom>
              <a:avLst/>
              <a:gdLst/>
              <a:ahLst/>
              <a:cxnLst/>
              <a:rect l="l" t="t" r="r" b="b"/>
              <a:pathLst>
                <a:path w="9820" h="8836" extrusionOk="0">
                  <a:moveTo>
                    <a:pt x="4923" y="365"/>
                  </a:moveTo>
                  <a:cubicBezTo>
                    <a:pt x="6685" y="365"/>
                    <a:pt x="8296" y="1544"/>
                    <a:pt x="8816" y="3306"/>
                  </a:cubicBezTo>
                  <a:cubicBezTo>
                    <a:pt x="9385" y="5449"/>
                    <a:pt x="8138" y="7700"/>
                    <a:pt x="5995" y="8270"/>
                  </a:cubicBezTo>
                  <a:cubicBezTo>
                    <a:pt x="5644" y="8363"/>
                    <a:pt x="5292" y="8408"/>
                    <a:pt x="4945" y="8408"/>
                  </a:cubicBezTo>
                  <a:cubicBezTo>
                    <a:pt x="3168" y="8408"/>
                    <a:pt x="1530" y="7241"/>
                    <a:pt x="1031" y="5449"/>
                  </a:cubicBezTo>
                  <a:cubicBezTo>
                    <a:pt x="461" y="3306"/>
                    <a:pt x="1709" y="1082"/>
                    <a:pt x="3852" y="512"/>
                  </a:cubicBezTo>
                  <a:cubicBezTo>
                    <a:pt x="4210" y="413"/>
                    <a:pt x="4570" y="365"/>
                    <a:pt x="4923" y="365"/>
                  </a:cubicBezTo>
                  <a:close/>
                  <a:moveTo>
                    <a:pt x="4875" y="1"/>
                  </a:moveTo>
                  <a:cubicBezTo>
                    <a:pt x="4491" y="1"/>
                    <a:pt x="4102" y="52"/>
                    <a:pt x="3716" y="160"/>
                  </a:cubicBezTo>
                  <a:cubicBezTo>
                    <a:pt x="1384" y="811"/>
                    <a:pt x="0" y="3252"/>
                    <a:pt x="624" y="5585"/>
                  </a:cubicBezTo>
                  <a:cubicBezTo>
                    <a:pt x="1167" y="7531"/>
                    <a:pt x="2958" y="8836"/>
                    <a:pt x="4891" y="8836"/>
                  </a:cubicBezTo>
                  <a:cubicBezTo>
                    <a:pt x="5274" y="8836"/>
                    <a:pt x="5663" y="8784"/>
                    <a:pt x="6049" y="8677"/>
                  </a:cubicBezTo>
                  <a:cubicBezTo>
                    <a:pt x="8436" y="8026"/>
                    <a:pt x="9819" y="5585"/>
                    <a:pt x="9141" y="3252"/>
                  </a:cubicBezTo>
                  <a:cubicBezTo>
                    <a:pt x="8598" y="1305"/>
                    <a:pt x="6808" y="1"/>
                    <a:pt x="48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4"/>
            <p:cNvSpPr/>
            <p:nvPr/>
          </p:nvSpPr>
          <p:spPr>
            <a:xfrm>
              <a:off x="4535900" y="4408975"/>
              <a:ext cx="52225" cy="27825"/>
            </a:xfrm>
            <a:custGeom>
              <a:avLst/>
              <a:gdLst/>
              <a:ahLst/>
              <a:cxnLst/>
              <a:rect l="l" t="t" r="r" b="b"/>
              <a:pathLst>
                <a:path w="2089" h="1113" extrusionOk="0">
                  <a:moveTo>
                    <a:pt x="2089" y="1112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4"/>
            <p:cNvSpPr/>
            <p:nvPr/>
          </p:nvSpPr>
          <p:spPr>
            <a:xfrm>
              <a:off x="4529775" y="4404900"/>
              <a:ext cx="64450" cy="37325"/>
            </a:xfrm>
            <a:custGeom>
              <a:avLst/>
              <a:gdLst/>
              <a:ahLst/>
              <a:cxnLst/>
              <a:rect l="l" t="t" r="r" b="b"/>
              <a:pathLst>
                <a:path w="2578" h="1493" extrusionOk="0">
                  <a:moveTo>
                    <a:pt x="238" y="1"/>
                  </a:moveTo>
                  <a:cubicBezTo>
                    <a:pt x="176" y="1"/>
                    <a:pt x="109" y="37"/>
                    <a:pt x="55" y="109"/>
                  </a:cubicBezTo>
                  <a:cubicBezTo>
                    <a:pt x="1" y="190"/>
                    <a:pt x="28" y="299"/>
                    <a:pt x="137" y="380"/>
                  </a:cubicBezTo>
                  <a:lnTo>
                    <a:pt x="2225" y="1492"/>
                  </a:lnTo>
                  <a:lnTo>
                    <a:pt x="2361" y="1492"/>
                  </a:lnTo>
                  <a:cubicBezTo>
                    <a:pt x="2442" y="1492"/>
                    <a:pt x="2469" y="1465"/>
                    <a:pt x="2496" y="1411"/>
                  </a:cubicBezTo>
                  <a:cubicBezTo>
                    <a:pt x="2578" y="1330"/>
                    <a:pt x="2524" y="1221"/>
                    <a:pt x="2442" y="1140"/>
                  </a:cubicBezTo>
                  <a:lnTo>
                    <a:pt x="326" y="28"/>
                  </a:lnTo>
                  <a:cubicBezTo>
                    <a:pt x="299" y="10"/>
                    <a:pt x="269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4"/>
            <p:cNvSpPr/>
            <p:nvPr/>
          </p:nvSpPr>
          <p:spPr>
            <a:xfrm>
              <a:off x="4558950" y="4361500"/>
              <a:ext cx="55625" cy="41400"/>
            </a:xfrm>
            <a:custGeom>
              <a:avLst/>
              <a:gdLst/>
              <a:ahLst/>
              <a:cxnLst/>
              <a:rect l="l" t="t" r="r" b="b"/>
              <a:pathLst>
                <a:path w="2225" h="1656" extrusionOk="0">
                  <a:moveTo>
                    <a:pt x="2224" y="1655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4"/>
            <p:cNvSpPr/>
            <p:nvPr/>
          </p:nvSpPr>
          <p:spPr>
            <a:xfrm>
              <a:off x="4553525" y="4357175"/>
              <a:ext cx="65800" cy="51150"/>
            </a:xfrm>
            <a:custGeom>
              <a:avLst/>
              <a:gdLst/>
              <a:ahLst/>
              <a:cxnLst/>
              <a:rect l="l" t="t" r="r" b="b"/>
              <a:pathLst>
                <a:path w="2632" h="2046" extrusionOk="0">
                  <a:moveTo>
                    <a:pt x="216" y="0"/>
                  </a:moveTo>
                  <a:cubicBezTo>
                    <a:pt x="161" y="0"/>
                    <a:pt x="99" y="20"/>
                    <a:pt x="55" y="65"/>
                  </a:cubicBezTo>
                  <a:cubicBezTo>
                    <a:pt x="0" y="146"/>
                    <a:pt x="0" y="282"/>
                    <a:pt x="109" y="336"/>
                  </a:cubicBezTo>
                  <a:lnTo>
                    <a:pt x="2306" y="2018"/>
                  </a:lnTo>
                  <a:cubicBezTo>
                    <a:pt x="2333" y="2045"/>
                    <a:pt x="2387" y="2045"/>
                    <a:pt x="2469" y="2045"/>
                  </a:cubicBezTo>
                  <a:cubicBezTo>
                    <a:pt x="2550" y="2018"/>
                    <a:pt x="2577" y="2018"/>
                    <a:pt x="2577" y="1964"/>
                  </a:cubicBezTo>
                  <a:cubicBezTo>
                    <a:pt x="2631" y="1910"/>
                    <a:pt x="2631" y="1774"/>
                    <a:pt x="2523" y="1693"/>
                  </a:cubicBezTo>
                  <a:lnTo>
                    <a:pt x="326" y="38"/>
                  </a:lnTo>
                  <a:cubicBezTo>
                    <a:pt x="301" y="14"/>
                    <a:pt x="26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4"/>
            <p:cNvSpPr/>
            <p:nvPr/>
          </p:nvSpPr>
          <p:spPr>
            <a:xfrm>
              <a:off x="4602350" y="4317425"/>
              <a:ext cx="46800" cy="47500"/>
            </a:xfrm>
            <a:custGeom>
              <a:avLst/>
              <a:gdLst/>
              <a:ahLst/>
              <a:cxnLst/>
              <a:rect l="l" t="t" r="r" b="b"/>
              <a:pathLst>
                <a:path w="1872" h="1900" extrusionOk="0">
                  <a:moveTo>
                    <a:pt x="1872" y="1899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4"/>
            <p:cNvSpPr/>
            <p:nvPr/>
          </p:nvSpPr>
          <p:spPr>
            <a:xfrm>
              <a:off x="4596250" y="4313025"/>
              <a:ext cx="56975" cy="57575"/>
            </a:xfrm>
            <a:custGeom>
              <a:avLst/>
              <a:gdLst/>
              <a:ahLst/>
              <a:cxnLst/>
              <a:rect l="l" t="t" r="r" b="b"/>
              <a:pathLst>
                <a:path w="2279" h="2303" extrusionOk="0">
                  <a:moveTo>
                    <a:pt x="227" y="0"/>
                  </a:moveTo>
                  <a:cubicBezTo>
                    <a:pt x="176" y="0"/>
                    <a:pt x="122" y="14"/>
                    <a:pt x="82" y="41"/>
                  </a:cubicBezTo>
                  <a:cubicBezTo>
                    <a:pt x="0" y="122"/>
                    <a:pt x="0" y="258"/>
                    <a:pt x="82" y="312"/>
                  </a:cubicBezTo>
                  <a:lnTo>
                    <a:pt x="1953" y="2211"/>
                  </a:lnTo>
                  <a:cubicBezTo>
                    <a:pt x="1994" y="2272"/>
                    <a:pt x="2050" y="2302"/>
                    <a:pt x="2098" y="2302"/>
                  </a:cubicBezTo>
                  <a:cubicBezTo>
                    <a:pt x="2114" y="2302"/>
                    <a:pt x="2129" y="2299"/>
                    <a:pt x="2143" y="2292"/>
                  </a:cubicBezTo>
                  <a:cubicBezTo>
                    <a:pt x="2197" y="2292"/>
                    <a:pt x="2224" y="2238"/>
                    <a:pt x="2224" y="2211"/>
                  </a:cubicBezTo>
                  <a:cubicBezTo>
                    <a:pt x="2279" y="2157"/>
                    <a:pt x="2279" y="2021"/>
                    <a:pt x="2224" y="1940"/>
                  </a:cubicBezTo>
                  <a:lnTo>
                    <a:pt x="353" y="41"/>
                  </a:lnTo>
                  <a:cubicBezTo>
                    <a:pt x="326" y="14"/>
                    <a:pt x="27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4"/>
            <p:cNvSpPr/>
            <p:nvPr/>
          </p:nvSpPr>
          <p:spPr>
            <a:xfrm>
              <a:off x="4652525" y="4278775"/>
              <a:ext cx="40025" cy="54275"/>
            </a:xfrm>
            <a:custGeom>
              <a:avLst/>
              <a:gdLst/>
              <a:ahLst/>
              <a:cxnLst/>
              <a:rect l="l" t="t" r="r" b="b"/>
              <a:pathLst>
                <a:path w="1601" h="2171" extrusionOk="0">
                  <a:moveTo>
                    <a:pt x="1601" y="217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4"/>
            <p:cNvSpPr/>
            <p:nvPr/>
          </p:nvSpPr>
          <p:spPr>
            <a:xfrm>
              <a:off x="4646425" y="4273325"/>
              <a:ext cx="50875" cy="6405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22" y="0"/>
                  </a:moveTo>
                  <a:cubicBezTo>
                    <a:pt x="186" y="0"/>
                    <a:pt x="147" y="9"/>
                    <a:pt x="109" y="29"/>
                  </a:cubicBezTo>
                  <a:cubicBezTo>
                    <a:pt x="27" y="110"/>
                    <a:pt x="0" y="218"/>
                    <a:pt x="82" y="300"/>
                  </a:cubicBezTo>
                  <a:lnTo>
                    <a:pt x="1682" y="2470"/>
                  </a:lnTo>
                  <a:cubicBezTo>
                    <a:pt x="1702" y="2531"/>
                    <a:pt x="1768" y="2561"/>
                    <a:pt x="1823" y="2561"/>
                  </a:cubicBezTo>
                  <a:cubicBezTo>
                    <a:pt x="1841" y="2561"/>
                    <a:pt x="1858" y="2558"/>
                    <a:pt x="1872" y="2551"/>
                  </a:cubicBezTo>
                  <a:cubicBezTo>
                    <a:pt x="1899" y="2551"/>
                    <a:pt x="1926" y="2551"/>
                    <a:pt x="1926" y="2524"/>
                  </a:cubicBezTo>
                  <a:cubicBezTo>
                    <a:pt x="2007" y="2443"/>
                    <a:pt x="2035" y="2334"/>
                    <a:pt x="1980" y="2253"/>
                  </a:cubicBezTo>
                  <a:lnTo>
                    <a:pt x="380" y="83"/>
                  </a:lnTo>
                  <a:cubicBezTo>
                    <a:pt x="345" y="30"/>
                    <a:pt x="287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4"/>
            <p:cNvSpPr/>
            <p:nvPr/>
          </p:nvSpPr>
          <p:spPr>
            <a:xfrm>
              <a:off x="4702700" y="4245550"/>
              <a:ext cx="32575" cy="6445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303" y="2577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4"/>
            <p:cNvSpPr/>
            <p:nvPr/>
          </p:nvSpPr>
          <p:spPr>
            <a:xfrm>
              <a:off x="4697275" y="4240550"/>
              <a:ext cx="43425" cy="74725"/>
            </a:xfrm>
            <a:custGeom>
              <a:avLst/>
              <a:gdLst/>
              <a:ahLst/>
              <a:cxnLst/>
              <a:rect l="l" t="t" r="r" b="b"/>
              <a:pathLst>
                <a:path w="1737" h="2989" extrusionOk="0">
                  <a:moveTo>
                    <a:pt x="212" y="1"/>
                  </a:moveTo>
                  <a:cubicBezTo>
                    <a:pt x="187" y="1"/>
                    <a:pt x="162" y="4"/>
                    <a:pt x="136" y="11"/>
                  </a:cubicBezTo>
                  <a:cubicBezTo>
                    <a:pt x="55" y="92"/>
                    <a:pt x="1" y="200"/>
                    <a:pt x="55" y="309"/>
                  </a:cubicBezTo>
                  <a:lnTo>
                    <a:pt x="1330" y="2886"/>
                  </a:lnTo>
                  <a:cubicBezTo>
                    <a:pt x="1388" y="2944"/>
                    <a:pt x="1433" y="2989"/>
                    <a:pt x="1494" y="2989"/>
                  </a:cubicBezTo>
                  <a:cubicBezTo>
                    <a:pt x="1517" y="2989"/>
                    <a:pt x="1543" y="2982"/>
                    <a:pt x="1574" y="2967"/>
                  </a:cubicBezTo>
                  <a:lnTo>
                    <a:pt x="1601" y="2967"/>
                  </a:lnTo>
                  <a:cubicBezTo>
                    <a:pt x="1709" y="2913"/>
                    <a:pt x="1737" y="2804"/>
                    <a:pt x="1709" y="2696"/>
                  </a:cubicBezTo>
                  <a:lnTo>
                    <a:pt x="407" y="119"/>
                  </a:lnTo>
                  <a:cubicBezTo>
                    <a:pt x="366" y="36"/>
                    <a:pt x="293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4"/>
            <p:cNvSpPr/>
            <p:nvPr/>
          </p:nvSpPr>
          <p:spPr>
            <a:xfrm>
              <a:off x="5018700" y="4269275"/>
              <a:ext cx="30525" cy="50900"/>
            </a:xfrm>
            <a:custGeom>
              <a:avLst/>
              <a:gdLst/>
              <a:ahLst/>
              <a:cxnLst/>
              <a:rect l="l" t="t" r="r" b="b"/>
              <a:pathLst>
                <a:path w="1221" h="2036" extrusionOk="0">
                  <a:moveTo>
                    <a:pt x="0" y="2035"/>
                  </a:moveTo>
                  <a:lnTo>
                    <a:pt x="122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4"/>
            <p:cNvSpPr/>
            <p:nvPr/>
          </p:nvSpPr>
          <p:spPr>
            <a:xfrm>
              <a:off x="5011925" y="4263175"/>
              <a:ext cx="43400" cy="61050"/>
            </a:xfrm>
            <a:custGeom>
              <a:avLst/>
              <a:gdLst/>
              <a:ahLst/>
              <a:cxnLst/>
              <a:rect l="l" t="t" r="r" b="b"/>
              <a:pathLst>
                <a:path w="1736" h="2442" extrusionOk="0">
                  <a:moveTo>
                    <a:pt x="1494" y="1"/>
                  </a:moveTo>
                  <a:cubicBezTo>
                    <a:pt x="1426" y="1"/>
                    <a:pt x="1365" y="37"/>
                    <a:pt x="1329" y="109"/>
                  </a:cubicBezTo>
                  <a:lnTo>
                    <a:pt x="81" y="2143"/>
                  </a:lnTo>
                  <a:cubicBezTo>
                    <a:pt x="0" y="2252"/>
                    <a:pt x="27" y="2333"/>
                    <a:pt x="136" y="2415"/>
                  </a:cubicBezTo>
                  <a:cubicBezTo>
                    <a:pt x="217" y="2442"/>
                    <a:pt x="271" y="2442"/>
                    <a:pt x="298" y="2442"/>
                  </a:cubicBezTo>
                  <a:cubicBezTo>
                    <a:pt x="353" y="2442"/>
                    <a:pt x="407" y="2415"/>
                    <a:pt x="407" y="2333"/>
                  </a:cubicBezTo>
                  <a:lnTo>
                    <a:pt x="1655" y="299"/>
                  </a:lnTo>
                  <a:cubicBezTo>
                    <a:pt x="1736" y="218"/>
                    <a:pt x="1682" y="109"/>
                    <a:pt x="1600" y="28"/>
                  </a:cubicBezTo>
                  <a:cubicBezTo>
                    <a:pt x="1564" y="10"/>
                    <a:pt x="1528" y="1"/>
                    <a:pt x="1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4"/>
            <p:cNvSpPr/>
            <p:nvPr/>
          </p:nvSpPr>
          <p:spPr>
            <a:xfrm>
              <a:off x="4978000" y="4240125"/>
              <a:ext cx="26475" cy="63775"/>
            </a:xfrm>
            <a:custGeom>
              <a:avLst/>
              <a:gdLst/>
              <a:ahLst/>
              <a:cxnLst/>
              <a:rect l="l" t="t" r="r" b="b"/>
              <a:pathLst>
                <a:path w="1059" h="2551" extrusionOk="0">
                  <a:moveTo>
                    <a:pt x="1" y="2550"/>
                  </a:moveTo>
                  <a:lnTo>
                    <a:pt x="1059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4"/>
            <p:cNvSpPr/>
            <p:nvPr/>
          </p:nvSpPr>
          <p:spPr>
            <a:xfrm>
              <a:off x="4973275" y="4235125"/>
              <a:ext cx="37300" cy="72825"/>
            </a:xfrm>
            <a:custGeom>
              <a:avLst/>
              <a:gdLst/>
              <a:ahLst/>
              <a:cxnLst/>
              <a:rect l="l" t="t" r="r" b="b"/>
              <a:pathLst>
                <a:path w="1492" h="2913" extrusionOk="0">
                  <a:moveTo>
                    <a:pt x="1277" y="1"/>
                  </a:moveTo>
                  <a:cubicBezTo>
                    <a:pt x="1190" y="1"/>
                    <a:pt x="1106" y="36"/>
                    <a:pt x="1085" y="119"/>
                  </a:cubicBezTo>
                  <a:lnTo>
                    <a:pt x="27" y="2642"/>
                  </a:lnTo>
                  <a:cubicBezTo>
                    <a:pt x="0" y="2750"/>
                    <a:pt x="27" y="2886"/>
                    <a:pt x="136" y="2913"/>
                  </a:cubicBezTo>
                  <a:lnTo>
                    <a:pt x="271" y="2913"/>
                  </a:lnTo>
                  <a:cubicBezTo>
                    <a:pt x="298" y="2913"/>
                    <a:pt x="353" y="2886"/>
                    <a:pt x="380" y="2831"/>
                  </a:cubicBezTo>
                  <a:lnTo>
                    <a:pt x="1438" y="282"/>
                  </a:lnTo>
                  <a:cubicBezTo>
                    <a:pt x="1492" y="173"/>
                    <a:pt x="1438" y="38"/>
                    <a:pt x="1356" y="11"/>
                  </a:cubicBezTo>
                  <a:cubicBezTo>
                    <a:pt x="1331" y="4"/>
                    <a:pt x="1303" y="1"/>
                    <a:pt x="1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4"/>
            <p:cNvSpPr/>
            <p:nvPr/>
          </p:nvSpPr>
          <p:spPr>
            <a:xfrm>
              <a:off x="4929175" y="4223850"/>
              <a:ext cx="15625" cy="64450"/>
            </a:xfrm>
            <a:custGeom>
              <a:avLst/>
              <a:gdLst/>
              <a:ahLst/>
              <a:cxnLst/>
              <a:rect l="l" t="t" r="r" b="b"/>
              <a:pathLst>
                <a:path w="625" h="2578" extrusionOk="0">
                  <a:moveTo>
                    <a:pt x="1" y="2577"/>
                  </a:moveTo>
                  <a:lnTo>
                    <a:pt x="625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4"/>
            <p:cNvSpPr/>
            <p:nvPr/>
          </p:nvSpPr>
          <p:spPr>
            <a:xfrm>
              <a:off x="4923750" y="4219650"/>
              <a:ext cx="27150" cy="74075"/>
            </a:xfrm>
            <a:custGeom>
              <a:avLst/>
              <a:gdLst/>
              <a:ahLst/>
              <a:cxnLst/>
              <a:rect l="l" t="t" r="r" b="b"/>
              <a:pathLst>
                <a:path w="1086" h="2963" extrusionOk="0">
                  <a:moveTo>
                    <a:pt x="880" y="0"/>
                  </a:moveTo>
                  <a:cubicBezTo>
                    <a:pt x="787" y="0"/>
                    <a:pt x="703" y="71"/>
                    <a:pt x="679" y="141"/>
                  </a:cubicBezTo>
                  <a:lnTo>
                    <a:pt x="28" y="2718"/>
                  </a:lnTo>
                  <a:cubicBezTo>
                    <a:pt x="1" y="2827"/>
                    <a:pt x="82" y="2935"/>
                    <a:pt x="164" y="2962"/>
                  </a:cubicBezTo>
                  <a:lnTo>
                    <a:pt x="272" y="2962"/>
                  </a:lnTo>
                  <a:cubicBezTo>
                    <a:pt x="326" y="2935"/>
                    <a:pt x="381" y="2908"/>
                    <a:pt x="408" y="2827"/>
                  </a:cubicBezTo>
                  <a:lnTo>
                    <a:pt x="1059" y="250"/>
                  </a:lnTo>
                  <a:cubicBezTo>
                    <a:pt x="1086" y="141"/>
                    <a:pt x="1032" y="60"/>
                    <a:pt x="923" y="6"/>
                  </a:cubicBezTo>
                  <a:cubicBezTo>
                    <a:pt x="909" y="2"/>
                    <a:pt x="894" y="0"/>
                    <a:pt x="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4"/>
            <p:cNvSpPr/>
            <p:nvPr/>
          </p:nvSpPr>
          <p:spPr>
            <a:xfrm>
              <a:off x="4875625" y="4215700"/>
              <a:ext cx="6800" cy="67175"/>
            </a:xfrm>
            <a:custGeom>
              <a:avLst/>
              <a:gdLst/>
              <a:ahLst/>
              <a:cxnLst/>
              <a:rect l="l" t="t" r="r" b="b"/>
              <a:pathLst>
                <a:path w="272" h="2687" extrusionOk="0">
                  <a:moveTo>
                    <a:pt x="0" y="2686"/>
                  </a:moveTo>
                  <a:lnTo>
                    <a:pt x="27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4"/>
            <p:cNvSpPr/>
            <p:nvPr/>
          </p:nvSpPr>
          <p:spPr>
            <a:xfrm>
              <a:off x="4870200" y="4211650"/>
              <a:ext cx="16300" cy="75975"/>
            </a:xfrm>
            <a:custGeom>
              <a:avLst/>
              <a:gdLst/>
              <a:ahLst/>
              <a:cxnLst/>
              <a:rect l="l" t="t" r="r" b="b"/>
              <a:pathLst>
                <a:path w="652" h="3039" extrusionOk="0">
                  <a:moveTo>
                    <a:pt x="488" y="0"/>
                  </a:moveTo>
                  <a:cubicBezTo>
                    <a:pt x="380" y="0"/>
                    <a:pt x="271" y="54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82" y="3038"/>
                    <a:pt x="190" y="3038"/>
                  </a:cubicBezTo>
                  <a:lnTo>
                    <a:pt x="244" y="3038"/>
                  </a:lnTo>
                  <a:cubicBezTo>
                    <a:pt x="326" y="3011"/>
                    <a:pt x="380" y="2957"/>
                    <a:pt x="380" y="2875"/>
                  </a:cubicBezTo>
                  <a:lnTo>
                    <a:pt x="651" y="190"/>
                  </a:lnTo>
                  <a:cubicBezTo>
                    <a:pt x="651" y="109"/>
                    <a:pt x="570" y="0"/>
                    <a:pt x="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4"/>
            <p:cNvSpPr/>
            <p:nvPr/>
          </p:nvSpPr>
          <p:spPr>
            <a:xfrm>
              <a:off x="4821375" y="4213000"/>
              <a:ext cx="4775" cy="72575"/>
            </a:xfrm>
            <a:custGeom>
              <a:avLst/>
              <a:gdLst/>
              <a:ahLst/>
              <a:cxnLst/>
              <a:rect l="l" t="t" r="r" b="b"/>
              <a:pathLst>
                <a:path w="191" h="2903" extrusionOk="0">
                  <a:moveTo>
                    <a:pt x="190" y="2903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4"/>
            <p:cNvSpPr/>
            <p:nvPr/>
          </p:nvSpPr>
          <p:spPr>
            <a:xfrm>
              <a:off x="4816625" y="4208925"/>
              <a:ext cx="14950" cy="81400"/>
            </a:xfrm>
            <a:custGeom>
              <a:avLst/>
              <a:gdLst/>
              <a:ahLst/>
              <a:cxnLst/>
              <a:rect l="l" t="t" r="r" b="b"/>
              <a:pathLst>
                <a:path w="598" h="3256" extrusionOk="0">
                  <a:moveTo>
                    <a:pt x="190" y="1"/>
                  </a:moveTo>
                  <a:cubicBezTo>
                    <a:pt x="82" y="1"/>
                    <a:pt x="0" y="109"/>
                    <a:pt x="0" y="218"/>
                  </a:cubicBezTo>
                  <a:lnTo>
                    <a:pt x="217" y="3093"/>
                  </a:lnTo>
                  <a:cubicBezTo>
                    <a:pt x="217" y="3201"/>
                    <a:pt x="326" y="3256"/>
                    <a:pt x="434" y="3256"/>
                  </a:cubicBezTo>
                  <a:lnTo>
                    <a:pt x="462" y="3256"/>
                  </a:lnTo>
                  <a:cubicBezTo>
                    <a:pt x="516" y="3228"/>
                    <a:pt x="597" y="3120"/>
                    <a:pt x="597" y="3066"/>
                  </a:cubicBezTo>
                  <a:lnTo>
                    <a:pt x="380" y="163"/>
                  </a:lnTo>
                  <a:cubicBezTo>
                    <a:pt x="380" y="82"/>
                    <a:pt x="27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4"/>
            <p:cNvSpPr/>
            <p:nvPr/>
          </p:nvSpPr>
          <p:spPr>
            <a:xfrm>
              <a:off x="4758300" y="4223850"/>
              <a:ext cx="19700" cy="71900"/>
            </a:xfrm>
            <a:custGeom>
              <a:avLst/>
              <a:gdLst/>
              <a:ahLst/>
              <a:cxnLst/>
              <a:rect l="l" t="t" r="r" b="b"/>
              <a:pathLst>
                <a:path w="788" h="2876" extrusionOk="0">
                  <a:moveTo>
                    <a:pt x="787" y="2876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4"/>
            <p:cNvSpPr/>
            <p:nvPr/>
          </p:nvSpPr>
          <p:spPr>
            <a:xfrm>
              <a:off x="4753550" y="4218925"/>
              <a:ext cx="30550" cy="81075"/>
            </a:xfrm>
            <a:custGeom>
              <a:avLst/>
              <a:gdLst/>
              <a:ahLst/>
              <a:cxnLst/>
              <a:rect l="l" t="t" r="r" b="b"/>
              <a:pathLst>
                <a:path w="1222" h="3243" extrusionOk="0">
                  <a:moveTo>
                    <a:pt x="217" y="1"/>
                  </a:moveTo>
                  <a:cubicBezTo>
                    <a:pt x="200" y="1"/>
                    <a:pt x="182" y="3"/>
                    <a:pt x="164" y="8"/>
                  </a:cubicBezTo>
                  <a:cubicBezTo>
                    <a:pt x="55" y="35"/>
                    <a:pt x="1" y="143"/>
                    <a:pt x="28" y="252"/>
                  </a:cubicBezTo>
                  <a:lnTo>
                    <a:pt x="815" y="3100"/>
                  </a:lnTo>
                  <a:cubicBezTo>
                    <a:pt x="837" y="3190"/>
                    <a:pt x="915" y="3242"/>
                    <a:pt x="988" y="3242"/>
                  </a:cubicBezTo>
                  <a:cubicBezTo>
                    <a:pt x="1003" y="3242"/>
                    <a:pt x="1018" y="3240"/>
                    <a:pt x="1032" y="3235"/>
                  </a:cubicBezTo>
                  <a:cubicBezTo>
                    <a:pt x="1140" y="3235"/>
                    <a:pt x="1221" y="3100"/>
                    <a:pt x="1167" y="2991"/>
                  </a:cubicBezTo>
                  <a:lnTo>
                    <a:pt x="408" y="143"/>
                  </a:lnTo>
                  <a:cubicBezTo>
                    <a:pt x="363" y="53"/>
                    <a:pt x="299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4"/>
            <p:cNvSpPr/>
            <p:nvPr/>
          </p:nvSpPr>
          <p:spPr>
            <a:xfrm>
              <a:off x="5031575" y="4367600"/>
              <a:ext cx="52250" cy="27825"/>
            </a:xfrm>
            <a:custGeom>
              <a:avLst/>
              <a:gdLst/>
              <a:ahLst/>
              <a:cxnLst/>
              <a:rect l="l" t="t" r="r" b="b"/>
              <a:pathLst>
                <a:path w="2090" h="1113" extrusionOk="0">
                  <a:moveTo>
                    <a:pt x="1" y="1"/>
                  </a:moveTo>
                  <a:lnTo>
                    <a:pt x="2089" y="111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4"/>
            <p:cNvSpPr/>
            <p:nvPr/>
          </p:nvSpPr>
          <p:spPr>
            <a:xfrm>
              <a:off x="5024800" y="4362175"/>
              <a:ext cx="64450" cy="37650"/>
            </a:xfrm>
            <a:custGeom>
              <a:avLst/>
              <a:gdLst/>
              <a:ahLst/>
              <a:cxnLst/>
              <a:rect l="l" t="t" r="r" b="b"/>
              <a:pathLst>
                <a:path w="2578" h="1506" extrusionOk="0">
                  <a:moveTo>
                    <a:pt x="190" y="1"/>
                  </a:moveTo>
                  <a:cubicBezTo>
                    <a:pt x="163" y="55"/>
                    <a:pt x="136" y="82"/>
                    <a:pt x="55" y="82"/>
                  </a:cubicBezTo>
                  <a:cubicBezTo>
                    <a:pt x="0" y="191"/>
                    <a:pt x="28" y="272"/>
                    <a:pt x="136" y="353"/>
                  </a:cubicBezTo>
                  <a:lnTo>
                    <a:pt x="2225" y="1465"/>
                  </a:lnTo>
                  <a:cubicBezTo>
                    <a:pt x="2262" y="1494"/>
                    <a:pt x="2300" y="1506"/>
                    <a:pt x="2336" y="1506"/>
                  </a:cubicBezTo>
                  <a:cubicBezTo>
                    <a:pt x="2402" y="1506"/>
                    <a:pt x="2460" y="1464"/>
                    <a:pt x="2496" y="1411"/>
                  </a:cubicBezTo>
                  <a:cubicBezTo>
                    <a:pt x="2577" y="1303"/>
                    <a:pt x="2523" y="1194"/>
                    <a:pt x="2442" y="1140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4"/>
            <p:cNvSpPr/>
            <p:nvPr/>
          </p:nvSpPr>
          <p:spPr>
            <a:xfrm>
              <a:off x="5005125" y="4401500"/>
              <a:ext cx="54275" cy="41400"/>
            </a:xfrm>
            <a:custGeom>
              <a:avLst/>
              <a:gdLst/>
              <a:ahLst/>
              <a:cxnLst/>
              <a:rect l="l" t="t" r="r" b="b"/>
              <a:pathLst>
                <a:path w="2171" h="1656" extrusionOk="0">
                  <a:moveTo>
                    <a:pt x="1" y="1"/>
                  </a:moveTo>
                  <a:lnTo>
                    <a:pt x="2171" y="165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4"/>
            <p:cNvSpPr/>
            <p:nvPr/>
          </p:nvSpPr>
          <p:spPr>
            <a:xfrm>
              <a:off x="4999025" y="4397450"/>
              <a:ext cx="66475" cy="50975"/>
            </a:xfrm>
            <a:custGeom>
              <a:avLst/>
              <a:gdLst/>
              <a:ahLst/>
              <a:cxnLst/>
              <a:rect l="l" t="t" r="r" b="b"/>
              <a:pathLst>
                <a:path w="2659" h="2039" extrusionOk="0">
                  <a:moveTo>
                    <a:pt x="191" y="0"/>
                  </a:moveTo>
                  <a:cubicBezTo>
                    <a:pt x="136" y="0"/>
                    <a:pt x="109" y="27"/>
                    <a:pt x="82" y="54"/>
                  </a:cubicBezTo>
                  <a:cubicBezTo>
                    <a:pt x="1" y="136"/>
                    <a:pt x="1" y="271"/>
                    <a:pt x="109" y="326"/>
                  </a:cubicBezTo>
                  <a:lnTo>
                    <a:pt x="2306" y="1980"/>
                  </a:lnTo>
                  <a:cubicBezTo>
                    <a:pt x="2344" y="2018"/>
                    <a:pt x="2393" y="2038"/>
                    <a:pt x="2441" y="2038"/>
                  </a:cubicBezTo>
                  <a:cubicBezTo>
                    <a:pt x="2496" y="2038"/>
                    <a:pt x="2548" y="2011"/>
                    <a:pt x="2577" y="1953"/>
                  </a:cubicBezTo>
                  <a:cubicBezTo>
                    <a:pt x="2659" y="1899"/>
                    <a:pt x="2659" y="1763"/>
                    <a:pt x="2550" y="1682"/>
                  </a:cubicBezTo>
                  <a:lnTo>
                    <a:pt x="353" y="27"/>
                  </a:lnTo>
                  <a:cubicBezTo>
                    <a:pt x="326" y="0"/>
                    <a:pt x="245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4"/>
            <p:cNvSpPr/>
            <p:nvPr/>
          </p:nvSpPr>
          <p:spPr>
            <a:xfrm>
              <a:off x="4970550" y="4439475"/>
              <a:ext cx="46125" cy="47500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" y="1"/>
                  </a:moveTo>
                  <a:lnTo>
                    <a:pt x="1845" y="189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4"/>
            <p:cNvSpPr/>
            <p:nvPr/>
          </p:nvSpPr>
          <p:spPr>
            <a:xfrm>
              <a:off x="4965125" y="4434175"/>
              <a:ext cx="56975" cy="57725"/>
            </a:xfrm>
            <a:custGeom>
              <a:avLst/>
              <a:gdLst/>
              <a:ahLst/>
              <a:cxnLst/>
              <a:rect l="l" t="t" r="r" b="b"/>
              <a:pathLst>
                <a:path w="2279" h="2309" extrusionOk="0">
                  <a:moveTo>
                    <a:pt x="202" y="0"/>
                  </a:moveTo>
                  <a:cubicBezTo>
                    <a:pt x="181" y="0"/>
                    <a:pt x="160" y="7"/>
                    <a:pt x="136" y="23"/>
                  </a:cubicBezTo>
                  <a:cubicBezTo>
                    <a:pt x="109" y="23"/>
                    <a:pt x="82" y="50"/>
                    <a:pt x="82" y="77"/>
                  </a:cubicBezTo>
                  <a:cubicBezTo>
                    <a:pt x="1" y="159"/>
                    <a:pt x="1" y="294"/>
                    <a:pt x="82" y="348"/>
                  </a:cubicBezTo>
                  <a:lnTo>
                    <a:pt x="1953" y="2247"/>
                  </a:lnTo>
                  <a:cubicBezTo>
                    <a:pt x="1981" y="2288"/>
                    <a:pt x="2028" y="2308"/>
                    <a:pt x="2079" y="2308"/>
                  </a:cubicBezTo>
                  <a:cubicBezTo>
                    <a:pt x="2130" y="2308"/>
                    <a:pt x="2184" y="2288"/>
                    <a:pt x="2225" y="2247"/>
                  </a:cubicBezTo>
                  <a:cubicBezTo>
                    <a:pt x="2279" y="2193"/>
                    <a:pt x="2279" y="2057"/>
                    <a:pt x="2225" y="1976"/>
                  </a:cubicBezTo>
                  <a:lnTo>
                    <a:pt x="353" y="77"/>
                  </a:lnTo>
                  <a:cubicBezTo>
                    <a:pt x="296" y="39"/>
                    <a:pt x="252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4"/>
            <p:cNvSpPr/>
            <p:nvPr/>
          </p:nvSpPr>
          <p:spPr>
            <a:xfrm>
              <a:off x="4927150" y="4472025"/>
              <a:ext cx="40025" cy="53600"/>
            </a:xfrm>
            <a:custGeom>
              <a:avLst/>
              <a:gdLst/>
              <a:ahLst/>
              <a:cxnLst/>
              <a:rect l="l" t="t" r="r" b="b"/>
              <a:pathLst>
                <a:path w="1601" h="2144" extrusionOk="0">
                  <a:moveTo>
                    <a:pt x="1" y="1"/>
                  </a:moveTo>
                  <a:lnTo>
                    <a:pt x="1601" y="214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4"/>
            <p:cNvSpPr/>
            <p:nvPr/>
          </p:nvSpPr>
          <p:spPr>
            <a:xfrm>
              <a:off x="4921050" y="4467025"/>
              <a:ext cx="50875" cy="6405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39" y="1"/>
                  </a:moveTo>
                  <a:cubicBezTo>
                    <a:pt x="221" y="1"/>
                    <a:pt x="204" y="4"/>
                    <a:pt x="190" y="11"/>
                  </a:cubicBezTo>
                  <a:cubicBezTo>
                    <a:pt x="136" y="11"/>
                    <a:pt x="136" y="11"/>
                    <a:pt x="109" y="65"/>
                  </a:cubicBezTo>
                  <a:cubicBezTo>
                    <a:pt x="55" y="119"/>
                    <a:pt x="0" y="228"/>
                    <a:pt x="82" y="336"/>
                  </a:cubicBezTo>
                  <a:lnTo>
                    <a:pt x="1682" y="2479"/>
                  </a:lnTo>
                  <a:cubicBezTo>
                    <a:pt x="1717" y="2532"/>
                    <a:pt x="1775" y="2562"/>
                    <a:pt x="1841" y="2562"/>
                  </a:cubicBezTo>
                  <a:cubicBezTo>
                    <a:pt x="1877" y="2562"/>
                    <a:pt x="1915" y="2553"/>
                    <a:pt x="1953" y="2533"/>
                  </a:cubicBezTo>
                  <a:cubicBezTo>
                    <a:pt x="2008" y="2452"/>
                    <a:pt x="2035" y="2371"/>
                    <a:pt x="1981" y="2262"/>
                  </a:cubicBezTo>
                  <a:lnTo>
                    <a:pt x="380" y="92"/>
                  </a:lnTo>
                  <a:cubicBezTo>
                    <a:pt x="360" y="31"/>
                    <a:pt x="294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4"/>
            <p:cNvSpPr/>
            <p:nvPr/>
          </p:nvSpPr>
          <p:spPr>
            <a:xfrm>
              <a:off x="4883750" y="4494400"/>
              <a:ext cx="32575" cy="6445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" y="1"/>
                  </a:moveTo>
                  <a:lnTo>
                    <a:pt x="1303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4"/>
            <p:cNvSpPr/>
            <p:nvPr/>
          </p:nvSpPr>
          <p:spPr>
            <a:xfrm>
              <a:off x="4878325" y="4489425"/>
              <a:ext cx="42750" cy="74425"/>
            </a:xfrm>
            <a:custGeom>
              <a:avLst/>
              <a:gdLst/>
              <a:ahLst/>
              <a:cxnLst/>
              <a:rect l="l" t="t" r="r" b="b"/>
              <a:pathLst>
                <a:path w="1710" h="2977" extrusionOk="0">
                  <a:moveTo>
                    <a:pt x="221" y="0"/>
                  </a:moveTo>
                  <a:cubicBezTo>
                    <a:pt x="202" y="0"/>
                    <a:pt x="183" y="4"/>
                    <a:pt x="163" y="10"/>
                  </a:cubicBezTo>
                  <a:lnTo>
                    <a:pt x="136" y="10"/>
                  </a:lnTo>
                  <a:cubicBezTo>
                    <a:pt x="28" y="64"/>
                    <a:pt x="1" y="173"/>
                    <a:pt x="28" y="281"/>
                  </a:cubicBezTo>
                  <a:lnTo>
                    <a:pt x="1303" y="2858"/>
                  </a:lnTo>
                  <a:cubicBezTo>
                    <a:pt x="1365" y="2941"/>
                    <a:pt x="1443" y="2976"/>
                    <a:pt x="1512" y="2976"/>
                  </a:cubicBezTo>
                  <a:cubicBezTo>
                    <a:pt x="1534" y="2976"/>
                    <a:pt x="1555" y="2973"/>
                    <a:pt x="1574" y="2966"/>
                  </a:cubicBezTo>
                  <a:cubicBezTo>
                    <a:pt x="1682" y="2885"/>
                    <a:pt x="1709" y="2777"/>
                    <a:pt x="1682" y="2695"/>
                  </a:cubicBezTo>
                  <a:lnTo>
                    <a:pt x="408" y="118"/>
                  </a:lnTo>
                  <a:cubicBezTo>
                    <a:pt x="345" y="36"/>
                    <a:pt x="283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4"/>
            <p:cNvSpPr/>
            <p:nvPr/>
          </p:nvSpPr>
          <p:spPr>
            <a:xfrm>
              <a:off x="4569800" y="4485600"/>
              <a:ext cx="31200" cy="50875"/>
            </a:xfrm>
            <a:custGeom>
              <a:avLst/>
              <a:gdLst/>
              <a:ahLst/>
              <a:cxnLst/>
              <a:rect l="l" t="t" r="r" b="b"/>
              <a:pathLst>
                <a:path w="1248" h="2035" extrusionOk="0">
                  <a:moveTo>
                    <a:pt x="1248" y="0"/>
                  </a:moveTo>
                  <a:lnTo>
                    <a:pt x="0" y="203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4"/>
            <p:cNvSpPr/>
            <p:nvPr/>
          </p:nvSpPr>
          <p:spPr>
            <a:xfrm>
              <a:off x="4563700" y="4480175"/>
              <a:ext cx="43425" cy="61050"/>
            </a:xfrm>
            <a:custGeom>
              <a:avLst/>
              <a:gdLst/>
              <a:ahLst/>
              <a:cxnLst/>
              <a:rect l="l" t="t" r="r" b="b"/>
              <a:pathLst>
                <a:path w="1737" h="2442" extrusionOk="0">
                  <a:moveTo>
                    <a:pt x="1411" y="0"/>
                  </a:moveTo>
                  <a:cubicBezTo>
                    <a:pt x="1384" y="0"/>
                    <a:pt x="1356" y="27"/>
                    <a:pt x="1329" y="109"/>
                  </a:cubicBezTo>
                  <a:lnTo>
                    <a:pt x="54" y="2143"/>
                  </a:lnTo>
                  <a:cubicBezTo>
                    <a:pt x="0" y="2252"/>
                    <a:pt x="27" y="2333"/>
                    <a:pt x="136" y="2414"/>
                  </a:cubicBezTo>
                  <a:cubicBezTo>
                    <a:pt x="172" y="2432"/>
                    <a:pt x="205" y="2441"/>
                    <a:pt x="236" y="2441"/>
                  </a:cubicBezTo>
                  <a:cubicBezTo>
                    <a:pt x="299" y="2441"/>
                    <a:pt x="353" y="2405"/>
                    <a:pt x="407" y="2333"/>
                  </a:cubicBezTo>
                  <a:lnTo>
                    <a:pt x="1655" y="299"/>
                  </a:lnTo>
                  <a:cubicBezTo>
                    <a:pt x="1736" y="217"/>
                    <a:pt x="1682" y="109"/>
                    <a:pt x="1601" y="27"/>
                  </a:cubicBezTo>
                  <a:cubicBezTo>
                    <a:pt x="1519" y="0"/>
                    <a:pt x="1465" y="0"/>
                    <a:pt x="1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4"/>
            <p:cNvSpPr/>
            <p:nvPr/>
          </p:nvSpPr>
          <p:spPr>
            <a:xfrm>
              <a:off x="4614550" y="4500500"/>
              <a:ext cx="26475" cy="64450"/>
            </a:xfrm>
            <a:custGeom>
              <a:avLst/>
              <a:gdLst/>
              <a:ahLst/>
              <a:cxnLst/>
              <a:rect l="l" t="t" r="r" b="b"/>
              <a:pathLst>
                <a:path w="1059" h="2578" extrusionOk="0">
                  <a:moveTo>
                    <a:pt x="1058" y="1"/>
                  </a:moveTo>
                  <a:lnTo>
                    <a:pt x="0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4"/>
            <p:cNvSpPr/>
            <p:nvPr/>
          </p:nvSpPr>
          <p:spPr>
            <a:xfrm>
              <a:off x="4609125" y="4496450"/>
              <a:ext cx="37325" cy="73125"/>
            </a:xfrm>
            <a:custGeom>
              <a:avLst/>
              <a:gdLst/>
              <a:ahLst/>
              <a:cxnLst/>
              <a:rect l="l" t="t" r="r" b="b"/>
              <a:pathLst>
                <a:path w="1493" h="2925" extrusionOk="0">
                  <a:moveTo>
                    <a:pt x="1221" y="0"/>
                  </a:moveTo>
                  <a:cubicBezTo>
                    <a:pt x="1167" y="0"/>
                    <a:pt x="1140" y="27"/>
                    <a:pt x="1085" y="109"/>
                  </a:cubicBezTo>
                  <a:lnTo>
                    <a:pt x="28" y="2631"/>
                  </a:lnTo>
                  <a:cubicBezTo>
                    <a:pt x="0" y="2740"/>
                    <a:pt x="28" y="2875"/>
                    <a:pt x="136" y="2902"/>
                  </a:cubicBezTo>
                  <a:cubicBezTo>
                    <a:pt x="166" y="2918"/>
                    <a:pt x="199" y="2924"/>
                    <a:pt x="230" y="2924"/>
                  </a:cubicBezTo>
                  <a:cubicBezTo>
                    <a:pt x="312" y="2924"/>
                    <a:pt x="388" y="2880"/>
                    <a:pt x="407" y="2821"/>
                  </a:cubicBezTo>
                  <a:lnTo>
                    <a:pt x="1465" y="271"/>
                  </a:lnTo>
                  <a:cubicBezTo>
                    <a:pt x="1492" y="163"/>
                    <a:pt x="1465" y="2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4"/>
            <p:cNvSpPr/>
            <p:nvPr/>
          </p:nvSpPr>
          <p:spPr>
            <a:xfrm>
              <a:off x="4673550" y="4516100"/>
              <a:ext cx="16300" cy="63775"/>
            </a:xfrm>
            <a:custGeom>
              <a:avLst/>
              <a:gdLst/>
              <a:ahLst/>
              <a:cxnLst/>
              <a:rect l="l" t="t" r="r" b="b"/>
              <a:pathLst>
                <a:path w="652" h="2551" extrusionOk="0">
                  <a:moveTo>
                    <a:pt x="651" y="1"/>
                  </a:moveTo>
                  <a:lnTo>
                    <a:pt x="0" y="255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4"/>
            <p:cNvSpPr/>
            <p:nvPr/>
          </p:nvSpPr>
          <p:spPr>
            <a:xfrm>
              <a:off x="4668800" y="4510675"/>
              <a:ext cx="27150" cy="74125"/>
            </a:xfrm>
            <a:custGeom>
              <a:avLst/>
              <a:gdLst/>
              <a:ahLst/>
              <a:cxnLst/>
              <a:rect l="l" t="t" r="r" b="b"/>
              <a:pathLst>
                <a:path w="1086" h="2965" extrusionOk="0">
                  <a:moveTo>
                    <a:pt x="814" y="1"/>
                  </a:moveTo>
                  <a:cubicBezTo>
                    <a:pt x="733" y="28"/>
                    <a:pt x="678" y="82"/>
                    <a:pt x="678" y="136"/>
                  </a:cubicBezTo>
                  <a:lnTo>
                    <a:pt x="28" y="2713"/>
                  </a:lnTo>
                  <a:cubicBezTo>
                    <a:pt x="0" y="2822"/>
                    <a:pt x="55" y="2930"/>
                    <a:pt x="163" y="2957"/>
                  </a:cubicBezTo>
                  <a:cubicBezTo>
                    <a:pt x="182" y="2962"/>
                    <a:pt x="200" y="2964"/>
                    <a:pt x="217" y="2964"/>
                  </a:cubicBezTo>
                  <a:cubicBezTo>
                    <a:pt x="299" y="2964"/>
                    <a:pt x="362" y="2912"/>
                    <a:pt x="407" y="2822"/>
                  </a:cubicBezTo>
                  <a:lnTo>
                    <a:pt x="1031" y="245"/>
                  </a:lnTo>
                  <a:cubicBezTo>
                    <a:pt x="1085" y="136"/>
                    <a:pt x="1004" y="28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4"/>
            <p:cNvSpPr/>
            <p:nvPr/>
          </p:nvSpPr>
          <p:spPr>
            <a:xfrm>
              <a:off x="4737275" y="4521525"/>
              <a:ext cx="6825" cy="67175"/>
            </a:xfrm>
            <a:custGeom>
              <a:avLst/>
              <a:gdLst/>
              <a:ahLst/>
              <a:cxnLst/>
              <a:rect l="l" t="t" r="r" b="b"/>
              <a:pathLst>
                <a:path w="273" h="2687" extrusionOk="0">
                  <a:moveTo>
                    <a:pt x="272" y="1"/>
                  </a:moveTo>
                  <a:lnTo>
                    <a:pt x="1" y="268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4"/>
            <p:cNvSpPr/>
            <p:nvPr/>
          </p:nvSpPr>
          <p:spPr>
            <a:xfrm>
              <a:off x="4732550" y="4517475"/>
              <a:ext cx="15600" cy="76650"/>
            </a:xfrm>
            <a:custGeom>
              <a:avLst/>
              <a:gdLst/>
              <a:ahLst/>
              <a:cxnLst/>
              <a:rect l="l" t="t" r="r" b="b"/>
              <a:pathLst>
                <a:path w="624" h="3066" extrusionOk="0">
                  <a:moveTo>
                    <a:pt x="407" y="0"/>
                  </a:moveTo>
                  <a:cubicBezTo>
                    <a:pt x="326" y="0"/>
                    <a:pt x="271" y="81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54" y="3065"/>
                    <a:pt x="163" y="3065"/>
                  </a:cubicBezTo>
                  <a:cubicBezTo>
                    <a:pt x="271" y="3065"/>
                    <a:pt x="353" y="2984"/>
                    <a:pt x="353" y="2875"/>
                  </a:cubicBezTo>
                  <a:lnTo>
                    <a:pt x="624" y="217"/>
                  </a:lnTo>
                  <a:cubicBezTo>
                    <a:pt x="624" y="109"/>
                    <a:pt x="570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4"/>
            <p:cNvSpPr/>
            <p:nvPr/>
          </p:nvSpPr>
          <p:spPr>
            <a:xfrm>
              <a:off x="4792200" y="4519500"/>
              <a:ext cx="5450" cy="71900"/>
            </a:xfrm>
            <a:custGeom>
              <a:avLst/>
              <a:gdLst/>
              <a:ahLst/>
              <a:cxnLst/>
              <a:rect l="l" t="t" r="r" b="b"/>
              <a:pathLst>
                <a:path w="218" h="2876" extrusionOk="0">
                  <a:moveTo>
                    <a:pt x="1" y="0"/>
                  </a:moveTo>
                  <a:lnTo>
                    <a:pt x="218" y="287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4"/>
            <p:cNvSpPr/>
            <p:nvPr/>
          </p:nvSpPr>
          <p:spPr>
            <a:xfrm>
              <a:off x="4787475" y="4514075"/>
              <a:ext cx="14925" cy="81400"/>
            </a:xfrm>
            <a:custGeom>
              <a:avLst/>
              <a:gdLst/>
              <a:ahLst/>
              <a:cxnLst/>
              <a:rect l="l" t="t" r="r" b="b"/>
              <a:pathLst>
                <a:path w="597" h="3256" extrusionOk="0">
                  <a:moveTo>
                    <a:pt x="163" y="0"/>
                  </a:moveTo>
                  <a:cubicBezTo>
                    <a:pt x="54" y="28"/>
                    <a:pt x="0" y="136"/>
                    <a:pt x="27" y="217"/>
                  </a:cubicBezTo>
                  <a:lnTo>
                    <a:pt x="244" y="3093"/>
                  </a:lnTo>
                  <a:cubicBezTo>
                    <a:pt x="244" y="3201"/>
                    <a:pt x="326" y="3255"/>
                    <a:pt x="434" y="3255"/>
                  </a:cubicBezTo>
                  <a:cubicBezTo>
                    <a:pt x="543" y="3255"/>
                    <a:pt x="597" y="3147"/>
                    <a:pt x="597" y="3065"/>
                  </a:cubicBezTo>
                  <a:lnTo>
                    <a:pt x="407" y="163"/>
                  </a:lnTo>
                  <a:cubicBezTo>
                    <a:pt x="407" y="82"/>
                    <a:pt x="298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4"/>
            <p:cNvSpPr/>
            <p:nvPr/>
          </p:nvSpPr>
          <p:spPr>
            <a:xfrm>
              <a:off x="4841025" y="4508650"/>
              <a:ext cx="19025" cy="71225"/>
            </a:xfrm>
            <a:custGeom>
              <a:avLst/>
              <a:gdLst/>
              <a:ahLst/>
              <a:cxnLst/>
              <a:rect l="l" t="t" r="r" b="b"/>
              <a:pathLst>
                <a:path w="761" h="2849" extrusionOk="0">
                  <a:moveTo>
                    <a:pt x="1" y="0"/>
                  </a:moveTo>
                  <a:lnTo>
                    <a:pt x="760" y="284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4"/>
            <p:cNvSpPr/>
            <p:nvPr/>
          </p:nvSpPr>
          <p:spPr>
            <a:xfrm>
              <a:off x="4835600" y="4504450"/>
              <a:ext cx="30550" cy="81025"/>
            </a:xfrm>
            <a:custGeom>
              <a:avLst/>
              <a:gdLst/>
              <a:ahLst/>
              <a:cxnLst/>
              <a:rect l="l" t="t" r="r" b="b"/>
              <a:pathLst>
                <a:path w="1222" h="3241" extrusionOk="0">
                  <a:moveTo>
                    <a:pt x="207" y="0"/>
                  </a:moveTo>
                  <a:cubicBezTo>
                    <a:pt x="193" y="0"/>
                    <a:pt x="178" y="2"/>
                    <a:pt x="164" y="6"/>
                  </a:cubicBezTo>
                  <a:cubicBezTo>
                    <a:pt x="82" y="60"/>
                    <a:pt x="1" y="141"/>
                    <a:pt x="28" y="250"/>
                  </a:cubicBezTo>
                  <a:lnTo>
                    <a:pt x="815" y="3098"/>
                  </a:lnTo>
                  <a:cubicBezTo>
                    <a:pt x="837" y="3188"/>
                    <a:pt x="915" y="3240"/>
                    <a:pt x="1003" y="3240"/>
                  </a:cubicBezTo>
                  <a:cubicBezTo>
                    <a:pt x="1021" y="3240"/>
                    <a:pt x="1040" y="3238"/>
                    <a:pt x="1059" y="3233"/>
                  </a:cubicBezTo>
                  <a:cubicBezTo>
                    <a:pt x="1140" y="3206"/>
                    <a:pt x="1221" y="3098"/>
                    <a:pt x="1194" y="2989"/>
                  </a:cubicBezTo>
                  <a:lnTo>
                    <a:pt x="408" y="141"/>
                  </a:lnTo>
                  <a:cubicBezTo>
                    <a:pt x="384" y="71"/>
                    <a:pt x="30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4"/>
            <p:cNvSpPr/>
            <p:nvPr/>
          </p:nvSpPr>
          <p:spPr>
            <a:xfrm>
              <a:off x="4265325" y="4499000"/>
              <a:ext cx="88850" cy="80350"/>
            </a:xfrm>
            <a:custGeom>
              <a:avLst/>
              <a:gdLst/>
              <a:ahLst/>
              <a:cxnLst/>
              <a:rect l="l" t="t" r="r" b="b"/>
              <a:pathLst>
                <a:path w="3554" h="3214" extrusionOk="0">
                  <a:moveTo>
                    <a:pt x="1784" y="0"/>
                  </a:moveTo>
                  <a:cubicBezTo>
                    <a:pt x="1642" y="0"/>
                    <a:pt x="1499" y="20"/>
                    <a:pt x="1357" y="61"/>
                  </a:cubicBezTo>
                  <a:cubicBezTo>
                    <a:pt x="516" y="305"/>
                    <a:pt x="1" y="1173"/>
                    <a:pt x="218" y="2041"/>
                  </a:cubicBezTo>
                  <a:cubicBezTo>
                    <a:pt x="421" y="2740"/>
                    <a:pt x="1073" y="3214"/>
                    <a:pt x="1771" y="3214"/>
                  </a:cubicBezTo>
                  <a:cubicBezTo>
                    <a:pt x="1912" y="3214"/>
                    <a:pt x="2056" y="3194"/>
                    <a:pt x="2198" y="3153"/>
                  </a:cubicBezTo>
                  <a:cubicBezTo>
                    <a:pt x="3039" y="2909"/>
                    <a:pt x="3554" y="2041"/>
                    <a:pt x="3310" y="1173"/>
                  </a:cubicBezTo>
                  <a:cubicBezTo>
                    <a:pt x="3129" y="474"/>
                    <a:pt x="2481" y="0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4"/>
            <p:cNvSpPr/>
            <p:nvPr/>
          </p:nvSpPr>
          <p:spPr>
            <a:xfrm>
              <a:off x="5269600" y="4224825"/>
              <a:ext cx="88850" cy="79900"/>
            </a:xfrm>
            <a:custGeom>
              <a:avLst/>
              <a:gdLst/>
              <a:ahLst/>
              <a:cxnLst/>
              <a:rect l="l" t="t" r="r" b="b"/>
              <a:pathLst>
                <a:path w="3554" h="3196" extrusionOk="0">
                  <a:moveTo>
                    <a:pt x="1755" y="0"/>
                  </a:moveTo>
                  <a:cubicBezTo>
                    <a:pt x="1625" y="0"/>
                    <a:pt x="1491" y="14"/>
                    <a:pt x="1356" y="43"/>
                  </a:cubicBezTo>
                  <a:cubicBezTo>
                    <a:pt x="515" y="287"/>
                    <a:pt x="0" y="1155"/>
                    <a:pt x="244" y="2023"/>
                  </a:cubicBezTo>
                  <a:cubicBezTo>
                    <a:pt x="447" y="2722"/>
                    <a:pt x="1081" y="3196"/>
                    <a:pt x="1772" y="3196"/>
                  </a:cubicBezTo>
                  <a:cubicBezTo>
                    <a:pt x="1912" y="3196"/>
                    <a:pt x="2055" y="3176"/>
                    <a:pt x="2197" y="3135"/>
                  </a:cubicBezTo>
                  <a:cubicBezTo>
                    <a:pt x="3065" y="2891"/>
                    <a:pt x="3553" y="2023"/>
                    <a:pt x="3336" y="1155"/>
                  </a:cubicBezTo>
                  <a:cubicBezTo>
                    <a:pt x="3129" y="441"/>
                    <a:pt x="2491" y="0"/>
                    <a:pt x="1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0" name="Google Shape;3650;p64"/>
          <p:cNvSpPr/>
          <p:nvPr/>
        </p:nvSpPr>
        <p:spPr>
          <a:xfrm>
            <a:off x="1218421" y="3924401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64"/>
          <p:cNvSpPr/>
          <p:nvPr/>
        </p:nvSpPr>
        <p:spPr>
          <a:xfrm>
            <a:off x="6976638" y="2226925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64"/>
          <p:cNvSpPr/>
          <p:nvPr/>
        </p:nvSpPr>
        <p:spPr>
          <a:xfrm>
            <a:off x="7308975" y="1232963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3" name="Google Shape;3653;p64"/>
          <p:cNvGrpSpPr/>
          <p:nvPr/>
        </p:nvGrpSpPr>
        <p:grpSpPr>
          <a:xfrm rot="1083181">
            <a:off x="7052789" y="3725361"/>
            <a:ext cx="1675728" cy="1227911"/>
            <a:chOff x="6262103" y="2477619"/>
            <a:chExt cx="1849370" cy="1355150"/>
          </a:xfrm>
        </p:grpSpPr>
        <p:grpSp>
          <p:nvGrpSpPr>
            <p:cNvPr id="3654" name="Google Shape;3654;p64"/>
            <p:cNvGrpSpPr/>
            <p:nvPr/>
          </p:nvGrpSpPr>
          <p:grpSpPr>
            <a:xfrm rot="287360">
              <a:off x="6262103" y="2477619"/>
              <a:ext cx="1849370" cy="1355150"/>
              <a:chOff x="1088450" y="818675"/>
              <a:chExt cx="1849200" cy="1355025"/>
            </a:xfrm>
          </p:grpSpPr>
          <p:sp>
            <p:nvSpPr>
              <p:cNvPr id="3655" name="Google Shape;3655;p64"/>
              <p:cNvSpPr/>
              <p:nvPr/>
            </p:nvSpPr>
            <p:spPr>
              <a:xfrm>
                <a:off x="1088450" y="818675"/>
                <a:ext cx="1849200" cy="1355025"/>
              </a:xfrm>
              <a:custGeom>
                <a:avLst/>
                <a:gdLst/>
                <a:ahLst/>
                <a:cxnLst/>
                <a:rect l="l" t="t" r="r" b="b"/>
                <a:pathLst>
                  <a:path w="73968" h="54201" extrusionOk="0">
                    <a:moveTo>
                      <a:pt x="64978" y="0"/>
                    </a:moveTo>
                    <a:cubicBezTo>
                      <a:pt x="64829" y="0"/>
                      <a:pt x="64679" y="6"/>
                      <a:pt x="64528" y="19"/>
                    </a:cubicBezTo>
                    <a:lnTo>
                      <a:pt x="5127" y="5254"/>
                    </a:lnTo>
                    <a:cubicBezTo>
                      <a:pt x="2170" y="5525"/>
                      <a:pt x="0" y="8129"/>
                      <a:pt x="244" y="11085"/>
                    </a:cubicBezTo>
                    <a:lnTo>
                      <a:pt x="3581" y="49303"/>
                    </a:lnTo>
                    <a:cubicBezTo>
                      <a:pt x="3839" y="52097"/>
                      <a:pt x="6245" y="54200"/>
                      <a:pt x="9009" y="54200"/>
                    </a:cubicBezTo>
                    <a:cubicBezTo>
                      <a:pt x="9142" y="54200"/>
                      <a:pt x="9277" y="54195"/>
                      <a:pt x="9412" y="54185"/>
                    </a:cubicBezTo>
                    <a:lnTo>
                      <a:pt x="68841" y="48950"/>
                    </a:lnTo>
                    <a:cubicBezTo>
                      <a:pt x="71770" y="48679"/>
                      <a:pt x="73967" y="46075"/>
                      <a:pt x="73696" y="43119"/>
                    </a:cubicBezTo>
                    <a:lnTo>
                      <a:pt x="70360" y="4901"/>
                    </a:lnTo>
                    <a:cubicBezTo>
                      <a:pt x="70102" y="2097"/>
                      <a:pt x="67722" y="0"/>
                      <a:pt x="649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64"/>
              <p:cNvSpPr/>
              <p:nvPr/>
            </p:nvSpPr>
            <p:spPr>
              <a:xfrm>
                <a:off x="1123025" y="1267350"/>
                <a:ext cx="1805800" cy="758150"/>
              </a:xfrm>
              <a:custGeom>
                <a:avLst/>
                <a:gdLst/>
                <a:ahLst/>
                <a:cxnLst/>
                <a:rect l="l" t="t" r="r" b="b"/>
                <a:pathLst>
                  <a:path w="72232" h="30326" extrusionOk="0">
                    <a:moveTo>
                      <a:pt x="70116" y="1"/>
                    </a:moveTo>
                    <a:lnTo>
                      <a:pt x="1" y="6158"/>
                    </a:lnTo>
                    <a:lnTo>
                      <a:pt x="2116" y="30325"/>
                    </a:lnTo>
                    <a:lnTo>
                      <a:pt x="72232" y="24195"/>
                    </a:lnTo>
                    <a:lnTo>
                      <a:pt x="701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7" name="Google Shape;3657;p64"/>
            <p:cNvSpPr txBox="1"/>
            <p:nvPr/>
          </p:nvSpPr>
          <p:spPr>
            <a:xfrm rot="647">
              <a:off x="6389563" y="2621300"/>
              <a:ext cx="1594500" cy="20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moda</a:t>
              </a:r>
              <a:endParaRPr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endParaRPr>
            </a:p>
          </p:txBody>
        </p:sp>
        <p:sp>
          <p:nvSpPr>
            <p:cNvPr id="3658" name="Google Shape;3658;p64"/>
            <p:cNvSpPr txBox="1"/>
            <p:nvPr/>
          </p:nvSpPr>
          <p:spPr>
            <a:xfrm rot="837">
              <a:off x="6582822" y="2781600"/>
              <a:ext cx="1232100" cy="20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designed by: </a:t>
              </a:r>
              <a:endParaRPr sz="700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endParaRPr>
            </a:p>
          </p:txBody>
        </p:sp>
        <p:sp>
          <p:nvSpPr>
            <p:cNvPr id="3659" name="Google Shape;3659;p64"/>
            <p:cNvSpPr txBox="1"/>
            <p:nvPr/>
          </p:nvSpPr>
          <p:spPr>
            <a:xfrm rot="-122591">
              <a:off x="6365612" y="3075300"/>
              <a:ext cx="1379977" cy="201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OLD</a:t>
              </a:r>
              <a:endParaRPr sz="1800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endParaRPr>
            </a:p>
          </p:txBody>
        </p:sp>
        <p:sp>
          <p:nvSpPr>
            <p:cNvPr id="3660" name="Google Shape;3660;p64"/>
            <p:cNvSpPr txBox="1"/>
            <p:nvPr/>
          </p:nvSpPr>
          <p:spPr>
            <a:xfrm rot="21477409">
              <a:off x="6276859" y="3313037"/>
              <a:ext cx="1731268" cy="201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dirty="0">
                  <a:solidFill>
                    <a:schemeClr val="dk2"/>
                  </a:solidFill>
                  <a:latin typeface="Titan One"/>
                  <a:ea typeface="Titan One"/>
                  <a:cs typeface="Titan One"/>
                  <a:sym typeface="Titan One"/>
                </a:rPr>
                <a:t>FASHIONED</a:t>
              </a:r>
              <a:endParaRPr sz="1800" dirty="0">
                <a:solidFill>
                  <a:schemeClr val="dk2"/>
                </a:solidFill>
                <a:latin typeface="Titan One"/>
                <a:ea typeface="Titan One"/>
                <a:cs typeface="Titan One"/>
                <a:sym typeface="Titan On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6" name="Google Shape;3296;p62"/>
          <p:cNvSpPr/>
          <p:nvPr/>
        </p:nvSpPr>
        <p:spPr>
          <a:xfrm>
            <a:off x="713225" y="343350"/>
            <a:ext cx="7717500" cy="75570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7" name="Google Shape;3297;p62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Diferencial/Inovações</a:t>
            </a:r>
            <a:endParaRPr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FC85A44-244F-C6AA-8341-96D686AC1B3D}"/>
              </a:ext>
            </a:extLst>
          </p:cNvPr>
          <p:cNvSpPr txBox="1"/>
          <p:nvPr/>
        </p:nvSpPr>
        <p:spPr>
          <a:xfrm>
            <a:off x="975360" y="1457874"/>
            <a:ext cx="4803648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1A1A1A"/>
              </a:buClr>
              <a:buSzPts val="1100"/>
            </a:pPr>
            <a:endParaRPr lang="pt-BR" b="1" dirty="0">
              <a:latin typeface="Manrope" panose="020B0604020202020204" charset="0"/>
            </a:endParaRPr>
          </a:p>
          <a:p>
            <a:pPr>
              <a:buClr>
                <a:schemeClr val="dk1"/>
              </a:buClr>
              <a:buSzPts val="1100"/>
            </a:pPr>
            <a:r>
              <a:rPr lang="pt-BR" sz="2000" dirty="0">
                <a:latin typeface="Manrope" panose="020B0604020202020204" charset="0"/>
              </a:rPr>
              <a:t>Sites de moda são sempre voltados para o público jovem, marginalizando os idosos, o que torna a </a:t>
            </a:r>
            <a:r>
              <a:rPr lang="pt-BR" sz="2000" dirty="0" err="1">
                <a:latin typeface="Manrope" panose="020B0604020202020204" charset="0"/>
              </a:rPr>
              <a:t>Old</a:t>
            </a:r>
            <a:r>
              <a:rPr lang="pt-BR" sz="2000" dirty="0">
                <a:latin typeface="Manrope" panose="020B0604020202020204" charset="0"/>
              </a:rPr>
              <a:t> </a:t>
            </a:r>
            <a:r>
              <a:rPr lang="pt-BR" sz="2000" dirty="0" err="1">
                <a:latin typeface="Manrope" panose="020B0604020202020204" charset="0"/>
              </a:rPr>
              <a:t>Fashioned</a:t>
            </a:r>
            <a:r>
              <a:rPr lang="pt-BR" sz="2000" dirty="0">
                <a:latin typeface="Manrope" panose="020B0604020202020204" charset="0"/>
              </a:rPr>
              <a:t> única</a:t>
            </a:r>
            <a:r>
              <a:rPr lang="pt-BR" dirty="0">
                <a:latin typeface="Manrope" panose="020B0604020202020204" charset="0"/>
              </a:rPr>
              <a:t>.</a:t>
            </a:r>
          </a:p>
        </p:txBody>
      </p:sp>
      <p:pic>
        <p:nvPicPr>
          <p:cNvPr id="1026" name="Picture 2" descr="Terceira Idade">
            <a:extLst>
              <a:ext uri="{FF2B5EF4-FFF2-40B4-BE49-F238E27FC236}">
                <a16:creationId xmlns:a16="http://schemas.microsoft.com/office/drawing/2014/main" id="{3795803D-E563-8942-CEE6-0529FCEF5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155" y="2449930"/>
            <a:ext cx="3671570" cy="2449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oogle Shape;3653;p64">
            <a:extLst>
              <a:ext uri="{FF2B5EF4-FFF2-40B4-BE49-F238E27FC236}">
                <a16:creationId xmlns:a16="http://schemas.microsoft.com/office/drawing/2014/main" id="{8DBC4233-21AA-8B89-8BBC-50761081B184}"/>
              </a:ext>
            </a:extLst>
          </p:cNvPr>
          <p:cNvGrpSpPr/>
          <p:nvPr/>
        </p:nvGrpSpPr>
        <p:grpSpPr>
          <a:xfrm rot="1083181">
            <a:off x="1042515" y="3342813"/>
            <a:ext cx="1675728" cy="1227911"/>
            <a:chOff x="6262103" y="2477619"/>
            <a:chExt cx="1849370" cy="1355150"/>
          </a:xfrm>
        </p:grpSpPr>
        <p:grpSp>
          <p:nvGrpSpPr>
            <p:cNvPr id="19" name="Google Shape;3654;p64">
              <a:extLst>
                <a:ext uri="{FF2B5EF4-FFF2-40B4-BE49-F238E27FC236}">
                  <a16:creationId xmlns:a16="http://schemas.microsoft.com/office/drawing/2014/main" id="{A974DAAA-2E00-4A76-9D46-7073E4BFFAE7}"/>
                </a:ext>
              </a:extLst>
            </p:cNvPr>
            <p:cNvGrpSpPr/>
            <p:nvPr/>
          </p:nvGrpSpPr>
          <p:grpSpPr>
            <a:xfrm rot="287360">
              <a:off x="6262103" y="2477619"/>
              <a:ext cx="1849370" cy="1355150"/>
              <a:chOff x="1088450" y="818675"/>
              <a:chExt cx="1849200" cy="1355025"/>
            </a:xfrm>
          </p:grpSpPr>
          <p:sp>
            <p:nvSpPr>
              <p:cNvPr id="24" name="Google Shape;3655;p64">
                <a:extLst>
                  <a:ext uri="{FF2B5EF4-FFF2-40B4-BE49-F238E27FC236}">
                    <a16:creationId xmlns:a16="http://schemas.microsoft.com/office/drawing/2014/main" id="{73F59776-1AA6-4FF3-D7F4-44F602740B96}"/>
                  </a:ext>
                </a:extLst>
              </p:cNvPr>
              <p:cNvSpPr/>
              <p:nvPr/>
            </p:nvSpPr>
            <p:spPr>
              <a:xfrm>
                <a:off x="1088450" y="818675"/>
                <a:ext cx="1849200" cy="1355025"/>
              </a:xfrm>
              <a:custGeom>
                <a:avLst/>
                <a:gdLst/>
                <a:ahLst/>
                <a:cxnLst/>
                <a:rect l="l" t="t" r="r" b="b"/>
                <a:pathLst>
                  <a:path w="73968" h="54201" extrusionOk="0">
                    <a:moveTo>
                      <a:pt x="64978" y="0"/>
                    </a:moveTo>
                    <a:cubicBezTo>
                      <a:pt x="64829" y="0"/>
                      <a:pt x="64679" y="6"/>
                      <a:pt x="64528" y="19"/>
                    </a:cubicBezTo>
                    <a:lnTo>
                      <a:pt x="5127" y="5254"/>
                    </a:lnTo>
                    <a:cubicBezTo>
                      <a:pt x="2170" y="5525"/>
                      <a:pt x="0" y="8129"/>
                      <a:pt x="244" y="11085"/>
                    </a:cubicBezTo>
                    <a:lnTo>
                      <a:pt x="3581" y="49303"/>
                    </a:lnTo>
                    <a:cubicBezTo>
                      <a:pt x="3839" y="52097"/>
                      <a:pt x="6245" y="54200"/>
                      <a:pt x="9009" y="54200"/>
                    </a:cubicBezTo>
                    <a:cubicBezTo>
                      <a:pt x="9142" y="54200"/>
                      <a:pt x="9277" y="54195"/>
                      <a:pt x="9412" y="54185"/>
                    </a:cubicBezTo>
                    <a:lnTo>
                      <a:pt x="68841" y="48950"/>
                    </a:lnTo>
                    <a:cubicBezTo>
                      <a:pt x="71770" y="48679"/>
                      <a:pt x="73967" y="46075"/>
                      <a:pt x="73696" y="43119"/>
                    </a:cubicBezTo>
                    <a:lnTo>
                      <a:pt x="70360" y="4901"/>
                    </a:lnTo>
                    <a:cubicBezTo>
                      <a:pt x="70102" y="2097"/>
                      <a:pt x="67722" y="0"/>
                      <a:pt x="649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656;p64">
                <a:extLst>
                  <a:ext uri="{FF2B5EF4-FFF2-40B4-BE49-F238E27FC236}">
                    <a16:creationId xmlns:a16="http://schemas.microsoft.com/office/drawing/2014/main" id="{EF52CA38-8EAA-5F23-9E81-B61CA9991829}"/>
                  </a:ext>
                </a:extLst>
              </p:cNvPr>
              <p:cNvSpPr/>
              <p:nvPr/>
            </p:nvSpPr>
            <p:spPr>
              <a:xfrm>
                <a:off x="1123025" y="1267350"/>
                <a:ext cx="1805800" cy="758150"/>
              </a:xfrm>
              <a:custGeom>
                <a:avLst/>
                <a:gdLst/>
                <a:ahLst/>
                <a:cxnLst/>
                <a:rect l="l" t="t" r="r" b="b"/>
                <a:pathLst>
                  <a:path w="72232" h="30326" extrusionOk="0">
                    <a:moveTo>
                      <a:pt x="70116" y="1"/>
                    </a:moveTo>
                    <a:lnTo>
                      <a:pt x="1" y="6158"/>
                    </a:lnTo>
                    <a:lnTo>
                      <a:pt x="2116" y="30325"/>
                    </a:lnTo>
                    <a:lnTo>
                      <a:pt x="72232" y="24195"/>
                    </a:lnTo>
                    <a:lnTo>
                      <a:pt x="701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Google Shape;3657;p64">
              <a:extLst>
                <a:ext uri="{FF2B5EF4-FFF2-40B4-BE49-F238E27FC236}">
                  <a16:creationId xmlns:a16="http://schemas.microsoft.com/office/drawing/2014/main" id="{82A8B2A2-5559-D7C4-8003-2DEC1CFA3E53}"/>
                </a:ext>
              </a:extLst>
            </p:cNvPr>
            <p:cNvSpPr txBox="1"/>
            <p:nvPr/>
          </p:nvSpPr>
          <p:spPr>
            <a:xfrm rot="647">
              <a:off x="6389563" y="2621300"/>
              <a:ext cx="1594500" cy="20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moda</a:t>
              </a:r>
              <a:endParaRPr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endParaRPr>
            </a:p>
          </p:txBody>
        </p:sp>
        <p:sp>
          <p:nvSpPr>
            <p:cNvPr id="21" name="Google Shape;3658;p64">
              <a:extLst>
                <a:ext uri="{FF2B5EF4-FFF2-40B4-BE49-F238E27FC236}">
                  <a16:creationId xmlns:a16="http://schemas.microsoft.com/office/drawing/2014/main" id="{CE539DFA-91E3-DB3E-4BA7-35C57D010E3A}"/>
                </a:ext>
              </a:extLst>
            </p:cNvPr>
            <p:cNvSpPr txBox="1"/>
            <p:nvPr/>
          </p:nvSpPr>
          <p:spPr>
            <a:xfrm rot="837">
              <a:off x="6582822" y="2781600"/>
              <a:ext cx="1232100" cy="20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designed by: </a:t>
              </a:r>
              <a:endParaRPr sz="700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endParaRPr>
            </a:p>
          </p:txBody>
        </p:sp>
        <p:sp>
          <p:nvSpPr>
            <p:cNvPr id="22" name="Google Shape;3659;p64">
              <a:extLst>
                <a:ext uri="{FF2B5EF4-FFF2-40B4-BE49-F238E27FC236}">
                  <a16:creationId xmlns:a16="http://schemas.microsoft.com/office/drawing/2014/main" id="{465CB484-D16A-533F-CBE8-75B02A31FACA}"/>
                </a:ext>
              </a:extLst>
            </p:cNvPr>
            <p:cNvSpPr txBox="1"/>
            <p:nvPr/>
          </p:nvSpPr>
          <p:spPr>
            <a:xfrm rot="-122591">
              <a:off x="6365612" y="3075300"/>
              <a:ext cx="1379977" cy="201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OLD</a:t>
              </a:r>
              <a:endParaRPr sz="1800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endParaRPr>
            </a:p>
          </p:txBody>
        </p:sp>
        <p:sp>
          <p:nvSpPr>
            <p:cNvPr id="23" name="Google Shape;3660;p64">
              <a:extLst>
                <a:ext uri="{FF2B5EF4-FFF2-40B4-BE49-F238E27FC236}">
                  <a16:creationId xmlns:a16="http://schemas.microsoft.com/office/drawing/2014/main" id="{437714A0-4E91-B3D0-AF8C-BBD741DFFCD8}"/>
                </a:ext>
              </a:extLst>
            </p:cNvPr>
            <p:cNvSpPr txBox="1"/>
            <p:nvPr/>
          </p:nvSpPr>
          <p:spPr>
            <a:xfrm rot="21477409">
              <a:off x="6276859" y="3313037"/>
              <a:ext cx="1731268" cy="201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dirty="0">
                  <a:solidFill>
                    <a:schemeClr val="dk2"/>
                  </a:solidFill>
                  <a:latin typeface="Titan One"/>
                  <a:ea typeface="Titan One"/>
                  <a:cs typeface="Titan One"/>
                  <a:sym typeface="Titan One"/>
                </a:rPr>
                <a:t>FASHIONED</a:t>
              </a:r>
              <a:endParaRPr sz="1800" dirty="0">
                <a:solidFill>
                  <a:schemeClr val="dk2"/>
                </a:solidFill>
                <a:latin typeface="Titan One"/>
                <a:ea typeface="Titan One"/>
                <a:cs typeface="Titan One"/>
                <a:sym typeface="Titan On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0046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6" name="Google Shape;3296;p62"/>
          <p:cNvSpPr/>
          <p:nvPr/>
        </p:nvSpPr>
        <p:spPr>
          <a:xfrm>
            <a:off x="713225" y="343350"/>
            <a:ext cx="7717500" cy="75570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7" name="Google Shape;3297;p62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Diferencial/Inovações</a:t>
            </a:r>
            <a:endParaRPr dirty="0"/>
          </a:p>
        </p:txBody>
      </p:sp>
      <p:sp>
        <p:nvSpPr>
          <p:cNvPr id="3298" name="Google Shape;3298;p62"/>
          <p:cNvSpPr txBox="1">
            <a:spLocks noGrp="1"/>
          </p:cNvSpPr>
          <p:nvPr>
            <p:ph type="title" idx="2"/>
          </p:nvPr>
        </p:nvSpPr>
        <p:spPr>
          <a:xfrm>
            <a:off x="926702" y="1451306"/>
            <a:ext cx="2485823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Layout simples</a:t>
            </a:r>
            <a:endParaRPr dirty="0"/>
          </a:p>
        </p:txBody>
      </p:sp>
      <p:sp>
        <p:nvSpPr>
          <p:cNvPr id="3299" name="Google Shape;3299;p62"/>
          <p:cNvSpPr txBox="1">
            <a:spLocks noGrp="1"/>
          </p:cNvSpPr>
          <p:nvPr>
            <p:ph type="title" idx="3"/>
          </p:nvPr>
        </p:nvSpPr>
        <p:spPr>
          <a:xfrm>
            <a:off x="895987" y="1837606"/>
            <a:ext cx="2435990" cy="846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1A1A1A"/>
              </a:buClr>
              <a:buSzPts val="1100"/>
            </a:pPr>
            <a:r>
              <a:rPr lang="pt-BR" sz="1300" dirty="0"/>
              <a:t>Interface explicada com títulos e fontes grande para facilitar o entendimento</a:t>
            </a:r>
          </a:p>
        </p:txBody>
      </p:sp>
      <p:sp>
        <p:nvSpPr>
          <p:cNvPr id="3300" name="Google Shape;3300;p62"/>
          <p:cNvSpPr txBox="1">
            <a:spLocks noGrp="1"/>
          </p:cNvSpPr>
          <p:nvPr>
            <p:ph type="title" idx="4"/>
          </p:nvPr>
        </p:nvSpPr>
        <p:spPr>
          <a:xfrm>
            <a:off x="3579131" y="1451306"/>
            <a:ext cx="2189439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dirty="0"/>
              <a:t>Filtros de eventos</a:t>
            </a:r>
            <a:endParaRPr dirty="0"/>
          </a:p>
        </p:txBody>
      </p:sp>
      <p:sp>
        <p:nvSpPr>
          <p:cNvPr id="3301" name="Google Shape;3301;p62"/>
          <p:cNvSpPr txBox="1">
            <a:spLocks noGrp="1"/>
          </p:cNvSpPr>
          <p:nvPr>
            <p:ph type="title" idx="5"/>
          </p:nvPr>
        </p:nvSpPr>
        <p:spPr>
          <a:xfrm>
            <a:off x="3566301" y="2185125"/>
            <a:ext cx="214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pt-BR" sz="1300" dirty="0"/>
              <a:t>Aumento da especificidade para o usuário</a:t>
            </a:r>
            <a:endParaRPr sz="1300" dirty="0"/>
          </a:p>
        </p:txBody>
      </p:sp>
      <p:sp>
        <p:nvSpPr>
          <p:cNvPr id="3302" name="Google Shape;3302;p62"/>
          <p:cNvSpPr txBox="1">
            <a:spLocks noGrp="1"/>
          </p:cNvSpPr>
          <p:nvPr>
            <p:ph type="title" idx="6"/>
          </p:nvPr>
        </p:nvSpPr>
        <p:spPr>
          <a:xfrm>
            <a:off x="6117832" y="1430111"/>
            <a:ext cx="21471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dirty="0"/>
              <a:t>Aparência de Chat</a:t>
            </a:r>
            <a:endParaRPr dirty="0"/>
          </a:p>
        </p:txBody>
      </p:sp>
      <p:sp>
        <p:nvSpPr>
          <p:cNvPr id="3303" name="Google Shape;3303;p62"/>
          <p:cNvSpPr txBox="1">
            <a:spLocks noGrp="1"/>
          </p:cNvSpPr>
          <p:nvPr>
            <p:ph type="title" idx="7"/>
          </p:nvPr>
        </p:nvSpPr>
        <p:spPr>
          <a:xfrm>
            <a:off x="6100913" y="2185125"/>
            <a:ext cx="2147100" cy="846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pt-BR" sz="1300" dirty="0"/>
              <a:t>Layout que simula a aparência de chat para trazer dinamicidade e estímulo.</a:t>
            </a:r>
            <a:br>
              <a:rPr lang="pt-BR" sz="1100" dirty="0"/>
            </a:br>
            <a:endParaRPr sz="1100" dirty="0"/>
          </a:p>
        </p:txBody>
      </p:sp>
      <p:sp>
        <p:nvSpPr>
          <p:cNvPr id="3307" name="Google Shape;3307;p62"/>
          <p:cNvSpPr txBox="1">
            <a:spLocks noGrp="1"/>
          </p:cNvSpPr>
          <p:nvPr>
            <p:ph type="title" idx="14"/>
          </p:nvPr>
        </p:nvSpPr>
        <p:spPr>
          <a:xfrm>
            <a:off x="3649896" y="3843900"/>
            <a:ext cx="2147100" cy="8258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pt-BR" sz="1300" dirty="0"/>
              <a:t>Tabelas de medidas especificas para o encontro de roupas com melhor caimento.</a:t>
            </a:r>
            <a:endParaRPr sz="1300" dirty="0"/>
          </a:p>
        </p:txBody>
      </p:sp>
      <p:sp>
        <p:nvSpPr>
          <p:cNvPr id="3374" name="Google Shape;3374;p62"/>
          <p:cNvSpPr/>
          <p:nvPr/>
        </p:nvSpPr>
        <p:spPr>
          <a:xfrm>
            <a:off x="2997132" y="1311575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5" name="Google Shape;3375;p62"/>
          <p:cNvSpPr/>
          <p:nvPr/>
        </p:nvSpPr>
        <p:spPr>
          <a:xfrm>
            <a:off x="5779109" y="1420913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6" name="Google Shape;3376;p62"/>
          <p:cNvGrpSpPr/>
          <p:nvPr/>
        </p:nvGrpSpPr>
        <p:grpSpPr>
          <a:xfrm>
            <a:off x="5814507" y="2683794"/>
            <a:ext cx="225075" cy="225350"/>
            <a:chOff x="4089475" y="2784100"/>
            <a:chExt cx="225075" cy="225350"/>
          </a:xfrm>
        </p:grpSpPr>
        <p:sp>
          <p:nvSpPr>
            <p:cNvPr id="3377" name="Google Shape;3377;p62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2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2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2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2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2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2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2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2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3308;p62">
            <a:extLst>
              <a:ext uri="{FF2B5EF4-FFF2-40B4-BE49-F238E27FC236}">
                <a16:creationId xmlns:a16="http://schemas.microsoft.com/office/drawing/2014/main" id="{C0A46E84-12B4-4B00-A520-8E262697B150}"/>
              </a:ext>
            </a:extLst>
          </p:cNvPr>
          <p:cNvSpPr txBox="1">
            <a:spLocks/>
          </p:cNvSpPr>
          <p:nvPr/>
        </p:nvSpPr>
        <p:spPr>
          <a:xfrm>
            <a:off x="971694" y="3095910"/>
            <a:ext cx="2147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2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r>
              <a:rPr lang="pt-BR" dirty="0"/>
              <a:t>Produtos específicos</a:t>
            </a:r>
          </a:p>
        </p:txBody>
      </p:sp>
      <p:sp>
        <p:nvSpPr>
          <p:cNvPr id="97" name="Google Shape;3309;p62">
            <a:extLst>
              <a:ext uri="{FF2B5EF4-FFF2-40B4-BE49-F238E27FC236}">
                <a16:creationId xmlns:a16="http://schemas.microsoft.com/office/drawing/2014/main" id="{A82379B4-9A56-4315-87A3-2A909FEFDC6A}"/>
              </a:ext>
            </a:extLst>
          </p:cNvPr>
          <p:cNvSpPr txBox="1">
            <a:spLocks/>
          </p:cNvSpPr>
          <p:nvPr/>
        </p:nvSpPr>
        <p:spPr>
          <a:xfrm>
            <a:off x="971694" y="3812837"/>
            <a:ext cx="2147100" cy="856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>
              <a:buSzPts val="1100"/>
            </a:pPr>
            <a:r>
              <a:rPr lang="pt-BR" sz="1300" dirty="0"/>
              <a:t>Acervo de produtos pensados para o público alvo – </a:t>
            </a:r>
            <a:r>
              <a:rPr lang="pt-BR" sz="1300" dirty="0" err="1"/>
              <a:t>confortabilidade</a:t>
            </a:r>
            <a:r>
              <a:rPr lang="pt-BR" sz="1300" dirty="0"/>
              <a:t> e estilo.</a:t>
            </a:r>
            <a:endParaRPr lang="en-US" sz="1300" dirty="0"/>
          </a:p>
        </p:txBody>
      </p:sp>
      <p:sp>
        <p:nvSpPr>
          <p:cNvPr id="27" name="Google Shape;3298;p62">
            <a:extLst>
              <a:ext uri="{FF2B5EF4-FFF2-40B4-BE49-F238E27FC236}">
                <a16:creationId xmlns:a16="http://schemas.microsoft.com/office/drawing/2014/main" id="{9FD8FA3A-5E3B-494E-8BFF-C7AC0C9080A8}"/>
              </a:ext>
            </a:extLst>
          </p:cNvPr>
          <p:cNvSpPr txBox="1">
            <a:spLocks/>
          </p:cNvSpPr>
          <p:nvPr/>
        </p:nvSpPr>
        <p:spPr>
          <a:xfrm>
            <a:off x="3480534" y="3091906"/>
            <a:ext cx="2485823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2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r>
              <a:rPr lang="pt-BR" dirty="0"/>
              <a:t>Tabela de medidas</a:t>
            </a:r>
          </a:p>
        </p:txBody>
      </p:sp>
      <p:sp>
        <p:nvSpPr>
          <p:cNvPr id="28" name="Google Shape;3307;p62">
            <a:extLst>
              <a:ext uri="{FF2B5EF4-FFF2-40B4-BE49-F238E27FC236}">
                <a16:creationId xmlns:a16="http://schemas.microsoft.com/office/drawing/2014/main" id="{380DBA47-35C8-49D7-87F6-01486C99B489}"/>
              </a:ext>
            </a:extLst>
          </p:cNvPr>
          <p:cNvSpPr txBox="1">
            <a:spLocks/>
          </p:cNvSpPr>
          <p:nvPr/>
        </p:nvSpPr>
        <p:spPr>
          <a:xfrm>
            <a:off x="6117832" y="3737471"/>
            <a:ext cx="2147100" cy="82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>
              <a:buSzPts val="1100"/>
            </a:pPr>
            <a:r>
              <a:rPr lang="pt-BR" sz="1300" dirty="0"/>
              <a:t>Pasta de favoritos para posterior visualização e organização</a:t>
            </a:r>
          </a:p>
        </p:txBody>
      </p:sp>
      <p:sp>
        <p:nvSpPr>
          <p:cNvPr id="29" name="Google Shape;3298;p62">
            <a:extLst>
              <a:ext uri="{FF2B5EF4-FFF2-40B4-BE49-F238E27FC236}">
                <a16:creationId xmlns:a16="http://schemas.microsoft.com/office/drawing/2014/main" id="{BA08C728-6FA0-4C74-AACD-C74BAA9A1AA3}"/>
              </a:ext>
            </a:extLst>
          </p:cNvPr>
          <p:cNvSpPr txBox="1">
            <a:spLocks/>
          </p:cNvSpPr>
          <p:nvPr/>
        </p:nvSpPr>
        <p:spPr>
          <a:xfrm>
            <a:off x="5948470" y="3321862"/>
            <a:ext cx="2485823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2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an One"/>
              <a:buNone/>
              <a:defRPr sz="20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r>
              <a:rPr lang="pt-BR" dirty="0"/>
              <a:t>Favoritos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4" name="Google Shape;4624;p75"/>
          <p:cNvSpPr/>
          <p:nvPr/>
        </p:nvSpPr>
        <p:spPr>
          <a:xfrm>
            <a:off x="713225" y="343350"/>
            <a:ext cx="7717500" cy="75570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5" name="Google Shape;4625;p75"/>
          <p:cNvSpPr txBox="1">
            <a:spLocks noGrp="1"/>
          </p:cNvSpPr>
          <p:nvPr>
            <p:ph type="title"/>
          </p:nvPr>
        </p:nvSpPr>
        <p:spPr>
          <a:xfrm>
            <a:off x="758775" y="43485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Impactos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4627" name="Google Shape;4627;p75"/>
          <p:cNvGrpSpPr/>
          <p:nvPr/>
        </p:nvGrpSpPr>
        <p:grpSpPr>
          <a:xfrm>
            <a:off x="2421175" y="3681888"/>
            <a:ext cx="225075" cy="225350"/>
            <a:chOff x="4089475" y="2784100"/>
            <a:chExt cx="225075" cy="225350"/>
          </a:xfrm>
        </p:grpSpPr>
        <p:sp>
          <p:nvSpPr>
            <p:cNvPr id="4628" name="Google Shape;4628;p75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75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75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75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75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75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75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75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75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7" name="Google Shape;4637;p75"/>
          <p:cNvSpPr/>
          <p:nvPr/>
        </p:nvSpPr>
        <p:spPr>
          <a:xfrm>
            <a:off x="1537250" y="1394113"/>
            <a:ext cx="120050" cy="12005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8" name="Google Shape;4638;p75"/>
          <p:cNvSpPr/>
          <p:nvPr/>
        </p:nvSpPr>
        <p:spPr>
          <a:xfrm>
            <a:off x="4965296" y="1782138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9" name="Google Shape;4639;p75"/>
          <p:cNvSpPr/>
          <p:nvPr/>
        </p:nvSpPr>
        <p:spPr>
          <a:xfrm>
            <a:off x="8241409" y="4247138"/>
            <a:ext cx="144379" cy="134832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0" name="Google Shape;4640;p75"/>
          <p:cNvGrpSpPr/>
          <p:nvPr/>
        </p:nvGrpSpPr>
        <p:grpSpPr>
          <a:xfrm>
            <a:off x="5603483" y="1834908"/>
            <a:ext cx="2848310" cy="2686741"/>
            <a:chOff x="1917371" y="1288464"/>
            <a:chExt cx="2993080" cy="4057302"/>
          </a:xfrm>
        </p:grpSpPr>
        <p:sp>
          <p:nvSpPr>
            <p:cNvPr id="4641" name="Google Shape;4641;p75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7E5E"/>
                </a:solidFill>
              </a:endParaRPr>
            </a:p>
          </p:txBody>
        </p:sp>
        <p:sp>
          <p:nvSpPr>
            <p:cNvPr id="4642" name="Google Shape;4642;p75"/>
            <p:cNvSpPr/>
            <p:nvPr/>
          </p:nvSpPr>
          <p:spPr>
            <a:xfrm>
              <a:off x="1917372" y="1288464"/>
              <a:ext cx="2993079" cy="2900193"/>
            </a:xfrm>
            <a:custGeom>
              <a:avLst/>
              <a:gdLst/>
              <a:ahLst/>
              <a:cxnLst/>
              <a:rect l="l" t="t" r="r" b="b"/>
              <a:pathLst>
                <a:path w="183540" h="122361" extrusionOk="0">
                  <a:moveTo>
                    <a:pt x="6113" y="0"/>
                  </a:moveTo>
                  <a:cubicBezTo>
                    <a:pt x="5991" y="0"/>
                    <a:pt x="5872" y="4"/>
                    <a:pt x="5753" y="12"/>
                  </a:cubicBezTo>
                  <a:cubicBezTo>
                    <a:pt x="5749" y="12"/>
                    <a:pt x="5746" y="11"/>
                    <a:pt x="5743" y="11"/>
                  </a:cubicBezTo>
                  <a:cubicBezTo>
                    <a:pt x="5734" y="11"/>
                    <a:pt x="5726" y="13"/>
                    <a:pt x="5718" y="15"/>
                  </a:cubicBezTo>
                  <a:cubicBezTo>
                    <a:pt x="5602" y="19"/>
                    <a:pt x="5486" y="30"/>
                    <a:pt x="5372" y="46"/>
                  </a:cubicBezTo>
                  <a:cubicBezTo>
                    <a:pt x="5252" y="58"/>
                    <a:pt x="5130" y="77"/>
                    <a:pt x="5011" y="101"/>
                  </a:cubicBezTo>
                  <a:cubicBezTo>
                    <a:pt x="4919" y="116"/>
                    <a:pt x="4827" y="135"/>
                    <a:pt x="4734" y="158"/>
                  </a:cubicBezTo>
                  <a:cubicBezTo>
                    <a:pt x="4447" y="223"/>
                    <a:pt x="4164" y="310"/>
                    <a:pt x="3890" y="418"/>
                  </a:cubicBezTo>
                  <a:cubicBezTo>
                    <a:pt x="3808" y="450"/>
                    <a:pt x="3728" y="484"/>
                    <a:pt x="3648" y="518"/>
                  </a:cubicBezTo>
                  <a:cubicBezTo>
                    <a:pt x="3541" y="569"/>
                    <a:pt x="3433" y="618"/>
                    <a:pt x="3329" y="671"/>
                  </a:cubicBezTo>
                  <a:cubicBezTo>
                    <a:pt x="3222" y="725"/>
                    <a:pt x="3113" y="783"/>
                    <a:pt x="3014" y="844"/>
                  </a:cubicBezTo>
                  <a:cubicBezTo>
                    <a:pt x="2945" y="887"/>
                    <a:pt x="2880" y="926"/>
                    <a:pt x="2814" y="972"/>
                  </a:cubicBezTo>
                  <a:cubicBezTo>
                    <a:pt x="2603" y="1103"/>
                    <a:pt x="2399" y="1249"/>
                    <a:pt x="2208" y="1410"/>
                  </a:cubicBezTo>
                  <a:lnTo>
                    <a:pt x="2092" y="1512"/>
                  </a:lnTo>
                  <a:cubicBezTo>
                    <a:pt x="2031" y="1563"/>
                    <a:pt x="1973" y="1617"/>
                    <a:pt x="1916" y="1670"/>
                  </a:cubicBezTo>
                  <a:cubicBezTo>
                    <a:pt x="1909" y="1678"/>
                    <a:pt x="1902" y="1682"/>
                    <a:pt x="1897" y="1694"/>
                  </a:cubicBezTo>
                  <a:cubicBezTo>
                    <a:pt x="1823" y="1757"/>
                    <a:pt x="1753" y="1825"/>
                    <a:pt x="1689" y="1901"/>
                  </a:cubicBezTo>
                  <a:cubicBezTo>
                    <a:pt x="1672" y="1910"/>
                    <a:pt x="1660" y="1923"/>
                    <a:pt x="1650" y="1938"/>
                  </a:cubicBezTo>
                  <a:cubicBezTo>
                    <a:pt x="1589" y="2001"/>
                    <a:pt x="1531" y="2065"/>
                    <a:pt x="1474" y="2130"/>
                  </a:cubicBezTo>
                  <a:cubicBezTo>
                    <a:pt x="1382" y="2237"/>
                    <a:pt x="1294" y="2346"/>
                    <a:pt x="1214" y="2458"/>
                  </a:cubicBezTo>
                  <a:cubicBezTo>
                    <a:pt x="1098" y="2614"/>
                    <a:pt x="986" y="2779"/>
                    <a:pt x="883" y="2944"/>
                  </a:cubicBezTo>
                  <a:cubicBezTo>
                    <a:pt x="818" y="3053"/>
                    <a:pt x="752" y="3168"/>
                    <a:pt x="694" y="3279"/>
                  </a:cubicBezTo>
                  <a:cubicBezTo>
                    <a:pt x="682" y="3299"/>
                    <a:pt x="672" y="3320"/>
                    <a:pt x="665" y="3340"/>
                  </a:cubicBezTo>
                  <a:cubicBezTo>
                    <a:pt x="614" y="3437"/>
                    <a:pt x="568" y="3532"/>
                    <a:pt x="526" y="3629"/>
                  </a:cubicBezTo>
                  <a:cubicBezTo>
                    <a:pt x="519" y="3649"/>
                    <a:pt x="511" y="3663"/>
                    <a:pt x="502" y="3678"/>
                  </a:cubicBezTo>
                  <a:cubicBezTo>
                    <a:pt x="456" y="3790"/>
                    <a:pt x="410" y="3902"/>
                    <a:pt x="368" y="4016"/>
                  </a:cubicBezTo>
                  <a:cubicBezTo>
                    <a:pt x="362" y="4028"/>
                    <a:pt x="359" y="4039"/>
                    <a:pt x="356" y="4052"/>
                  </a:cubicBezTo>
                  <a:cubicBezTo>
                    <a:pt x="315" y="4171"/>
                    <a:pt x="276" y="4290"/>
                    <a:pt x="242" y="4412"/>
                  </a:cubicBezTo>
                  <a:cubicBezTo>
                    <a:pt x="234" y="4432"/>
                    <a:pt x="227" y="4451"/>
                    <a:pt x="222" y="4470"/>
                  </a:cubicBezTo>
                  <a:cubicBezTo>
                    <a:pt x="152" y="4731"/>
                    <a:pt x="97" y="4997"/>
                    <a:pt x="59" y="5265"/>
                  </a:cubicBezTo>
                  <a:cubicBezTo>
                    <a:pt x="18" y="5548"/>
                    <a:pt x="1" y="5834"/>
                    <a:pt x="1" y="6121"/>
                  </a:cubicBezTo>
                  <a:lnTo>
                    <a:pt x="1" y="116245"/>
                  </a:lnTo>
                  <a:cubicBezTo>
                    <a:pt x="1" y="116350"/>
                    <a:pt x="4" y="116457"/>
                    <a:pt x="8" y="116561"/>
                  </a:cubicBezTo>
                  <a:cubicBezTo>
                    <a:pt x="16" y="116690"/>
                    <a:pt x="27" y="116821"/>
                    <a:pt x="39" y="116948"/>
                  </a:cubicBezTo>
                  <a:cubicBezTo>
                    <a:pt x="69" y="117201"/>
                    <a:pt x="114" y="117453"/>
                    <a:pt x="173" y="117701"/>
                  </a:cubicBezTo>
                  <a:cubicBezTo>
                    <a:pt x="205" y="117823"/>
                    <a:pt x="239" y="117947"/>
                    <a:pt x="273" y="118066"/>
                  </a:cubicBezTo>
                  <a:cubicBezTo>
                    <a:pt x="312" y="118185"/>
                    <a:pt x="353" y="118304"/>
                    <a:pt x="397" y="118419"/>
                  </a:cubicBezTo>
                  <a:cubicBezTo>
                    <a:pt x="438" y="118526"/>
                    <a:pt x="480" y="118635"/>
                    <a:pt x="531" y="118742"/>
                  </a:cubicBezTo>
                  <a:cubicBezTo>
                    <a:pt x="534" y="118754"/>
                    <a:pt x="542" y="118769"/>
                    <a:pt x="545" y="118783"/>
                  </a:cubicBezTo>
                  <a:cubicBezTo>
                    <a:pt x="596" y="118888"/>
                    <a:pt x="645" y="118995"/>
                    <a:pt x="703" y="119095"/>
                  </a:cubicBezTo>
                  <a:cubicBezTo>
                    <a:pt x="761" y="119206"/>
                    <a:pt x="818" y="119313"/>
                    <a:pt x="883" y="119418"/>
                  </a:cubicBezTo>
                  <a:cubicBezTo>
                    <a:pt x="988" y="119586"/>
                    <a:pt x="1099" y="119748"/>
                    <a:pt x="1214" y="119906"/>
                  </a:cubicBezTo>
                  <a:cubicBezTo>
                    <a:pt x="1354" y="120090"/>
                    <a:pt x="1504" y="120269"/>
                    <a:pt x="1663" y="120439"/>
                  </a:cubicBezTo>
                  <a:cubicBezTo>
                    <a:pt x="1744" y="120524"/>
                    <a:pt x="1824" y="120604"/>
                    <a:pt x="1909" y="120684"/>
                  </a:cubicBezTo>
                  <a:cubicBezTo>
                    <a:pt x="2155" y="120915"/>
                    <a:pt x="2418" y="121126"/>
                    <a:pt x="2697" y="121317"/>
                  </a:cubicBezTo>
                  <a:cubicBezTo>
                    <a:pt x="2707" y="121323"/>
                    <a:pt x="2717" y="121329"/>
                    <a:pt x="2726" y="121336"/>
                  </a:cubicBezTo>
                  <a:cubicBezTo>
                    <a:pt x="2826" y="121402"/>
                    <a:pt x="2923" y="121463"/>
                    <a:pt x="3027" y="121524"/>
                  </a:cubicBezTo>
                  <a:cubicBezTo>
                    <a:pt x="3127" y="121582"/>
                    <a:pt x="3229" y="121640"/>
                    <a:pt x="3334" y="121694"/>
                  </a:cubicBezTo>
                  <a:cubicBezTo>
                    <a:pt x="3438" y="121746"/>
                    <a:pt x="3545" y="121796"/>
                    <a:pt x="3652" y="121843"/>
                  </a:cubicBezTo>
                  <a:cubicBezTo>
                    <a:pt x="3752" y="121889"/>
                    <a:pt x="3856" y="121930"/>
                    <a:pt x="3959" y="121969"/>
                  </a:cubicBezTo>
                  <a:cubicBezTo>
                    <a:pt x="4203" y="122063"/>
                    <a:pt x="4453" y="122139"/>
                    <a:pt x="4708" y="122195"/>
                  </a:cubicBezTo>
                  <a:cubicBezTo>
                    <a:pt x="4807" y="122222"/>
                    <a:pt x="4912" y="122243"/>
                    <a:pt x="5016" y="122261"/>
                  </a:cubicBezTo>
                  <a:cubicBezTo>
                    <a:pt x="5135" y="122285"/>
                    <a:pt x="5254" y="122302"/>
                    <a:pt x="5376" y="122314"/>
                  </a:cubicBezTo>
                  <a:cubicBezTo>
                    <a:pt x="5495" y="122331"/>
                    <a:pt x="5614" y="122341"/>
                    <a:pt x="5738" y="122349"/>
                  </a:cubicBezTo>
                  <a:lnTo>
                    <a:pt x="5748" y="122349"/>
                  </a:lnTo>
                  <a:cubicBezTo>
                    <a:pt x="5867" y="122358"/>
                    <a:pt x="5991" y="122361"/>
                    <a:pt x="6113" y="122361"/>
                  </a:cubicBezTo>
                  <a:lnTo>
                    <a:pt x="177418" y="122361"/>
                  </a:lnTo>
                  <a:cubicBezTo>
                    <a:pt x="177419" y="122361"/>
                    <a:pt x="177420" y="122361"/>
                    <a:pt x="177421" y="122361"/>
                  </a:cubicBezTo>
                  <a:cubicBezTo>
                    <a:pt x="180476" y="122361"/>
                    <a:pt x="183063" y="120107"/>
                    <a:pt x="183483" y="117080"/>
                  </a:cubicBezTo>
                  <a:cubicBezTo>
                    <a:pt x="183520" y="116804"/>
                    <a:pt x="183539" y="116524"/>
                    <a:pt x="183539" y="116244"/>
                  </a:cubicBezTo>
                  <a:lnTo>
                    <a:pt x="183539" y="6121"/>
                  </a:lnTo>
                  <a:cubicBezTo>
                    <a:pt x="183539" y="2742"/>
                    <a:pt x="180797" y="0"/>
                    <a:pt x="177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7E5E"/>
                </a:solidFill>
              </a:endParaRPr>
            </a:p>
          </p:txBody>
        </p:sp>
        <p:sp>
          <p:nvSpPr>
            <p:cNvPr id="4643" name="Google Shape;4643;p75"/>
            <p:cNvSpPr/>
            <p:nvPr/>
          </p:nvSpPr>
          <p:spPr>
            <a:xfrm>
              <a:off x="1917371" y="2936993"/>
              <a:ext cx="2993079" cy="346864"/>
            </a:xfrm>
            <a:custGeom>
              <a:avLst/>
              <a:gdLst/>
              <a:ahLst/>
              <a:cxnLst/>
              <a:rect l="l" t="t" r="r" b="b"/>
              <a:pathLst>
                <a:path w="183540" h="18355" extrusionOk="0">
                  <a:moveTo>
                    <a:pt x="1" y="0"/>
                  </a:moveTo>
                  <a:lnTo>
                    <a:pt x="1" y="12239"/>
                  </a:lnTo>
                  <a:cubicBezTo>
                    <a:pt x="1" y="12344"/>
                    <a:pt x="4" y="12451"/>
                    <a:pt x="8" y="12555"/>
                  </a:cubicBezTo>
                  <a:cubicBezTo>
                    <a:pt x="16" y="12684"/>
                    <a:pt x="27" y="12815"/>
                    <a:pt x="39" y="12942"/>
                  </a:cubicBezTo>
                  <a:cubicBezTo>
                    <a:pt x="69" y="13195"/>
                    <a:pt x="114" y="13447"/>
                    <a:pt x="173" y="13695"/>
                  </a:cubicBezTo>
                  <a:cubicBezTo>
                    <a:pt x="205" y="13817"/>
                    <a:pt x="239" y="13941"/>
                    <a:pt x="273" y="14060"/>
                  </a:cubicBezTo>
                  <a:cubicBezTo>
                    <a:pt x="312" y="14179"/>
                    <a:pt x="353" y="14298"/>
                    <a:pt x="397" y="14413"/>
                  </a:cubicBezTo>
                  <a:cubicBezTo>
                    <a:pt x="438" y="14520"/>
                    <a:pt x="480" y="14629"/>
                    <a:pt x="531" y="14736"/>
                  </a:cubicBezTo>
                  <a:cubicBezTo>
                    <a:pt x="534" y="14748"/>
                    <a:pt x="542" y="14763"/>
                    <a:pt x="545" y="14777"/>
                  </a:cubicBezTo>
                  <a:cubicBezTo>
                    <a:pt x="596" y="14882"/>
                    <a:pt x="645" y="14989"/>
                    <a:pt x="703" y="15089"/>
                  </a:cubicBezTo>
                  <a:cubicBezTo>
                    <a:pt x="761" y="15200"/>
                    <a:pt x="818" y="15307"/>
                    <a:pt x="883" y="15412"/>
                  </a:cubicBezTo>
                  <a:cubicBezTo>
                    <a:pt x="988" y="15580"/>
                    <a:pt x="1099" y="15742"/>
                    <a:pt x="1214" y="15900"/>
                  </a:cubicBezTo>
                  <a:cubicBezTo>
                    <a:pt x="1354" y="16084"/>
                    <a:pt x="1504" y="16263"/>
                    <a:pt x="1663" y="16433"/>
                  </a:cubicBezTo>
                  <a:cubicBezTo>
                    <a:pt x="1744" y="16518"/>
                    <a:pt x="1824" y="16598"/>
                    <a:pt x="1909" y="16678"/>
                  </a:cubicBezTo>
                  <a:cubicBezTo>
                    <a:pt x="2155" y="16909"/>
                    <a:pt x="2418" y="17120"/>
                    <a:pt x="2697" y="17311"/>
                  </a:cubicBezTo>
                  <a:cubicBezTo>
                    <a:pt x="2707" y="17317"/>
                    <a:pt x="2717" y="17323"/>
                    <a:pt x="2726" y="17330"/>
                  </a:cubicBezTo>
                  <a:cubicBezTo>
                    <a:pt x="2826" y="17396"/>
                    <a:pt x="2923" y="17457"/>
                    <a:pt x="3027" y="17518"/>
                  </a:cubicBezTo>
                  <a:cubicBezTo>
                    <a:pt x="3127" y="17576"/>
                    <a:pt x="3229" y="17634"/>
                    <a:pt x="3334" y="17688"/>
                  </a:cubicBezTo>
                  <a:cubicBezTo>
                    <a:pt x="3438" y="17740"/>
                    <a:pt x="3545" y="17790"/>
                    <a:pt x="3652" y="17837"/>
                  </a:cubicBezTo>
                  <a:cubicBezTo>
                    <a:pt x="3752" y="17883"/>
                    <a:pt x="3856" y="17924"/>
                    <a:pt x="3959" y="17963"/>
                  </a:cubicBezTo>
                  <a:cubicBezTo>
                    <a:pt x="4203" y="18057"/>
                    <a:pt x="4453" y="18133"/>
                    <a:pt x="4708" y="18189"/>
                  </a:cubicBezTo>
                  <a:cubicBezTo>
                    <a:pt x="4807" y="18216"/>
                    <a:pt x="4912" y="18237"/>
                    <a:pt x="5016" y="18255"/>
                  </a:cubicBezTo>
                  <a:cubicBezTo>
                    <a:pt x="5135" y="18279"/>
                    <a:pt x="5254" y="18296"/>
                    <a:pt x="5376" y="18308"/>
                  </a:cubicBezTo>
                  <a:cubicBezTo>
                    <a:pt x="5495" y="18325"/>
                    <a:pt x="5614" y="18335"/>
                    <a:pt x="5738" y="18343"/>
                  </a:cubicBezTo>
                  <a:lnTo>
                    <a:pt x="5748" y="18343"/>
                  </a:lnTo>
                  <a:cubicBezTo>
                    <a:pt x="5867" y="18352"/>
                    <a:pt x="5991" y="18355"/>
                    <a:pt x="6113" y="18355"/>
                  </a:cubicBezTo>
                  <a:lnTo>
                    <a:pt x="177418" y="18355"/>
                  </a:lnTo>
                  <a:cubicBezTo>
                    <a:pt x="177419" y="18355"/>
                    <a:pt x="177420" y="18355"/>
                    <a:pt x="177421" y="18355"/>
                  </a:cubicBezTo>
                  <a:cubicBezTo>
                    <a:pt x="180476" y="18355"/>
                    <a:pt x="183063" y="16101"/>
                    <a:pt x="183483" y="13074"/>
                  </a:cubicBezTo>
                  <a:cubicBezTo>
                    <a:pt x="183520" y="12798"/>
                    <a:pt x="183539" y="12518"/>
                    <a:pt x="183539" y="12238"/>
                  </a:cubicBezTo>
                  <a:lnTo>
                    <a:pt x="1835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7E5E"/>
                </a:solidFill>
              </a:endParaRPr>
            </a:p>
          </p:txBody>
        </p:sp>
        <p:sp>
          <p:nvSpPr>
            <p:cNvPr id="4644" name="Google Shape;4644;p75"/>
            <p:cNvSpPr/>
            <p:nvPr/>
          </p:nvSpPr>
          <p:spPr>
            <a:xfrm>
              <a:off x="3120490" y="3283851"/>
              <a:ext cx="586711" cy="78276"/>
            </a:xfrm>
            <a:custGeom>
              <a:avLst/>
              <a:gdLst/>
              <a:ahLst/>
              <a:cxnLst/>
              <a:rect l="l" t="t" r="r" b="b"/>
              <a:pathLst>
                <a:path w="35978" h="4800" extrusionOk="0">
                  <a:moveTo>
                    <a:pt x="334" y="1"/>
                  </a:moveTo>
                  <a:lnTo>
                    <a:pt x="1" y="4800"/>
                  </a:lnTo>
                  <a:lnTo>
                    <a:pt x="35978" y="4800"/>
                  </a:lnTo>
                  <a:lnTo>
                    <a:pt x="35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7E5E"/>
                </a:solidFill>
              </a:endParaRPr>
            </a:p>
          </p:txBody>
        </p:sp>
        <p:sp>
          <p:nvSpPr>
            <p:cNvPr id="4645" name="Google Shape;4645;p75"/>
            <p:cNvSpPr/>
            <p:nvPr/>
          </p:nvSpPr>
          <p:spPr>
            <a:xfrm>
              <a:off x="2962747" y="3838089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7E5E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Tinta 7">
                <a:extLst>
                  <a:ext uri="{FF2B5EF4-FFF2-40B4-BE49-F238E27FC236}">
                    <a16:creationId xmlns:a16="http://schemas.microsoft.com/office/drawing/2014/main" id="{2262907F-883C-4503-8E21-A3BF98AA0EEE}"/>
                  </a:ext>
                </a:extLst>
              </p14:cNvPr>
              <p14:cNvContentPartPr/>
              <p14:nvPr/>
            </p14:nvContentPartPr>
            <p14:xfrm>
              <a:off x="3671832" y="4614024"/>
              <a:ext cx="69840" cy="160920"/>
            </p14:xfrm>
          </p:contentPart>
        </mc:Choice>
        <mc:Fallback xmlns="">
          <p:pic>
            <p:nvPicPr>
              <p:cNvPr id="8" name="Tinta 7">
                <a:extLst>
                  <a:ext uri="{FF2B5EF4-FFF2-40B4-BE49-F238E27FC236}">
                    <a16:creationId xmlns:a16="http://schemas.microsoft.com/office/drawing/2014/main" id="{2262907F-883C-4503-8E21-A3BF98AA0EE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63192" y="4605384"/>
                <a:ext cx="87480" cy="1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Tinta 9">
                <a:extLst>
                  <a:ext uri="{FF2B5EF4-FFF2-40B4-BE49-F238E27FC236}">
                    <a16:creationId xmlns:a16="http://schemas.microsoft.com/office/drawing/2014/main" id="{0C32C27D-ED10-4F7A-A529-50AA5AAC66AF}"/>
                  </a:ext>
                </a:extLst>
              </p14:cNvPr>
              <p14:cNvContentPartPr/>
              <p14:nvPr/>
            </p14:nvContentPartPr>
            <p14:xfrm>
              <a:off x="3957672" y="4440504"/>
              <a:ext cx="361440" cy="144000"/>
            </p14:xfrm>
          </p:contentPart>
        </mc:Choice>
        <mc:Fallback xmlns="">
          <p:pic>
            <p:nvPicPr>
              <p:cNvPr id="10" name="Tinta 9">
                <a:extLst>
                  <a:ext uri="{FF2B5EF4-FFF2-40B4-BE49-F238E27FC236}">
                    <a16:creationId xmlns:a16="http://schemas.microsoft.com/office/drawing/2014/main" id="{0C32C27D-ED10-4F7A-A529-50AA5AAC66A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49032" y="4431864"/>
                <a:ext cx="379080" cy="1616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Imagem 2">
            <a:extLst>
              <a:ext uri="{FF2B5EF4-FFF2-40B4-BE49-F238E27FC236}">
                <a16:creationId xmlns:a16="http://schemas.microsoft.com/office/drawing/2014/main" id="{0F6DF767-F1CB-A8D0-B588-EAC0C86302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7458" y="1460377"/>
            <a:ext cx="4807182" cy="318554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FB18EC5-64B8-9A29-3B4D-8828448F1839}"/>
              </a:ext>
            </a:extLst>
          </p:cNvPr>
          <p:cNvSpPr txBox="1"/>
          <p:nvPr/>
        </p:nvSpPr>
        <p:spPr>
          <a:xfrm>
            <a:off x="5734366" y="2107281"/>
            <a:ext cx="25864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/>
              <a:t>Inclusão do idoso na sociedade;</a:t>
            </a:r>
          </a:p>
          <a:p>
            <a:pPr marL="285750" indent="-285750">
              <a:buFontTx/>
              <a:buChar char="-"/>
            </a:pPr>
            <a:r>
              <a:rPr lang="pt-BR" dirty="0"/>
              <a:t>Fazer com que se sintam melhores com sua autoestima, uma vez que se vestem melhor;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44"/>
          <p:cNvSpPr/>
          <p:nvPr/>
        </p:nvSpPr>
        <p:spPr>
          <a:xfrm>
            <a:off x="713225" y="343350"/>
            <a:ext cx="7717500" cy="75570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3" name="Google Shape;1013;p44"/>
          <p:cNvSpPr txBox="1">
            <a:spLocks noGrp="1"/>
          </p:cNvSpPr>
          <p:nvPr>
            <p:ph type="title"/>
          </p:nvPr>
        </p:nvSpPr>
        <p:spPr>
          <a:xfrm>
            <a:off x="713225" y="4348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Mecanismo de monetização</a:t>
            </a:r>
            <a:endParaRPr dirty="0"/>
          </a:p>
        </p:txBody>
      </p:sp>
      <p:grpSp>
        <p:nvGrpSpPr>
          <p:cNvPr id="1026" name="Google Shape;1026;p44"/>
          <p:cNvGrpSpPr/>
          <p:nvPr/>
        </p:nvGrpSpPr>
        <p:grpSpPr>
          <a:xfrm>
            <a:off x="832977" y="991921"/>
            <a:ext cx="225075" cy="225350"/>
            <a:chOff x="4089475" y="2784100"/>
            <a:chExt cx="225075" cy="225350"/>
          </a:xfrm>
        </p:grpSpPr>
        <p:sp>
          <p:nvSpPr>
            <p:cNvPr id="1027" name="Google Shape;1027;p44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4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4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4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4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4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4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" name="Google Shape;1036;p44"/>
          <p:cNvGrpSpPr/>
          <p:nvPr/>
        </p:nvGrpSpPr>
        <p:grpSpPr>
          <a:xfrm>
            <a:off x="929427" y="4800150"/>
            <a:ext cx="225075" cy="225350"/>
            <a:chOff x="4089475" y="2784100"/>
            <a:chExt cx="225075" cy="225350"/>
          </a:xfrm>
        </p:grpSpPr>
        <p:sp>
          <p:nvSpPr>
            <p:cNvPr id="1037" name="Google Shape;1037;p44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4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4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4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4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4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4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4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4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" name="Google Shape;1046;p44"/>
          <p:cNvGrpSpPr/>
          <p:nvPr/>
        </p:nvGrpSpPr>
        <p:grpSpPr>
          <a:xfrm>
            <a:off x="7966400" y="1262050"/>
            <a:ext cx="225075" cy="225350"/>
            <a:chOff x="4089475" y="2784100"/>
            <a:chExt cx="225075" cy="225350"/>
          </a:xfrm>
        </p:grpSpPr>
        <p:sp>
          <p:nvSpPr>
            <p:cNvPr id="1047" name="Google Shape;1047;p44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4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4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4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4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4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4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4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4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1036;p44">
            <a:extLst>
              <a:ext uri="{FF2B5EF4-FFF2-40B4-BE49-F238E27FC236}">
                <a16:creationId xmlns:a16="http://schemas.microsoft.com/office/drawing/2014/main" id="{28C0F850-546F-4C96-8B49-58C971C6C3F0}"/>
              </a:ext>
            </a:extLst>
          </p:cNvPr>
          <p:cNvGrpSpPr/>
          <p:nvPr/>
        </p:nvGrpSpPr>
        <p:grpSpPr>
          <a:xfrm>
            <a:off x="6508594" y="3269078"/>
            <a:ext cx="225075" cy="225350"/>
            <a:chOff x="4089475" y="2784100"/>
            <a:chExt cx="225075" cy="225350"/>
          </a:xfrm>
        </p:grpSpPr>
        <p:sp>
          <p:nvSpPr>
            <p:cNvPr id="51" name="Google Shape;1037;p44">
              <a:extLst>
                <a:ext uri="{FF2B5EF4-FFF2-40B4-BE49-F238E27FC236}">
                  <a16:creationId xmlns:a16="http://schemas.microsoft.com/office/drawing/2014/main" id="{A9F112C3-F839-4F2A-A373-F4B03C6F8919}"/>
                </a:ext>
              </a:extLst>
            </p:cNvPr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38;p44">
              <a:extLst>
                <a:ext uri="{FF2B5EF4-FFF2-40B4-BE49-F238E27FC236}">
                  <a16:creationId xmlns:a16="http://schemas.microsoft.com/office/drawing/2014/main" id="{CFBE4883-6C91-4BC6-96B1-C8215DE9E38E}"/>
                </a:ext>
              </a:extLst>
            </p:cNvPr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39;p44">
              <a:extLst>
                <a:ext uri="{FF2B5EF4-FFF2-40B4-BE49-F238E27FC236}">
                  <a16:creationId xmlns:a16="http://schemas.microsoft.com/office/drawing/2014/main" id="{1C1974F0-B217-4FB1-97CB-E1679EF0FDBC}"/>
                </a:ext>
              </a:extLst>
            </p:cNvPr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40;p44">
              <a:extLst>
                <a:ext uri="{FF2B5EF4-FFF2-40B4-BE49-F238E27FC236}">
                  <a16:creationId xmlns:a16="http://schemas.microsoft.com/office/drawing/2014/main" id="{CE1E43F5-C868-4983-AADA-81E6ED731200}"/>
                </a:ext>
              </a:extLst>
            </p:cNvPr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41;p44">
              <a:extLst>
                <a:ext uri="{FF2B5EF4-FFF2-40B4-BE49-F238E27FC236}">
                  <a16:creationId xmlns:a16="http://schemas.microsoft.com/office/drawing/2014/main" id="{B61D7505-6B99-4CA0-AA8D-C570F4BE08D3}"/>
                </a:ext>
              </a:extLst>
            </p:cNvPr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42;p44">
              <a:extLst>
                <a:ext uri="{FF2B5EF4-FFF2-40B4-BE49-F238E27FC236}">
                  <a16:creationId xmlns:a16="http://schemas.microsoft.com/office/drawing/2014/main" id="{64600FEF-6653-4CBD-8CD0-FC6CAE907982}"/>
                </a:ext>
              </a:extLst>
            </p:cNvPr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43;p44">
              <a:extLst>
                <a:ext uri="{FF2B5EF4-FFF2-40B4-BE49-F238E27FC236}">
                  <a16:creationId xmlns:a16="http://schemas.microsoft.com/office/drawing/2014/main" id="{62F5226F-A7C0-41D0-85E8-FC2D86ED3DC2}"/>
                </a:ext>
              </a:extLst>
            </p:cNvPr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44;p44">
              <a:extLst>
                <a:ext uri="{FF2B5EF4-FFF2-40B4-BE49-F238E27FC236}">
                  <a16:creationId xmlns:a16="http://schemas.microsoft.com/office/drawing/2014/main" id="{BB5DC9C3-8747-45A3-B672-E56FD8FEC5B6}"/>
                </a:ext>
              </a:extLst>
            </p:cNvPr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45;p44">
              <a:extLst>
                <a:ext uri="{FF2B5EF4-FFF2-40B4-BE49-F238E27FC236}">
                  <a16:creationId xmlns:a16="http://schemas.microsoft.com/office/drawing/2014/main" id="{DA6563B7-EB1A-4C11-825F-6B56FEE9F0FC}"/>
                </a:ext>
              </a:extLst>
            </p:cNvPr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3578;p64">
            <a:extLst>
              <a:ext uri="{FF2B5EF4-FFF2-40B4-BE49-F238E27FC236}">
                <a16:creationId xmlns:a16="http://schemas.microsoft.com/office/drawing/2014/main" id="{81A482E3-972D-4CFC-B21A-69E6652B53B3}"/>
              </a:ext>
            </a:extLst>
          </p:cNvPr>
          <p:cNvSpPr txBox="1">
            <a:spLocks/>
          </p:cNvSpPr>
          <p:nvPr/>
        </p:nvSpPr>
        <p:spPr>
          <a:xfrm>
            <a:off x="993104" y="1928430"/>
            <a:ext cx="3626718" cy="18954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1A1A1A"/>
              </a:buClr>
              <a:buSzPts val="1100"/>
            </a:pPr>
            <a:endParaRPr lang="pt-BR" b="1" dirty="0">
              <a:latin typeface="Manrope" panose="020B0604020202020204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pt-BR" dirty="0">
                <a:latin typeface="Manrope" panose="020B0604020202020204" charset="0"/>
              </a:rPr>
              <a:t>Número de usuários (para utilizar o site é necessário fazer uma inscrição);</a:t>
            </a:r>
          </a:p>
          <a:p>
            <a:pPr>
              <a:buClr>
                <a:schemeClr val="dk1"/>
              </a:buClr>
              <a:buSzPts val="1100"/>
            </a:pPr>
            <a:endParaRPr lang="pt-BR" dirty="0">
              <a:latin typeface="Manrope" panose="020B0604020202020204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pt-BR" dirty="0">
                <a:latin typeface="Manrope" panose="020B0604020202020204" charset="0"/>
              </a:rPr>
              <a:t>Parceria com marcas para divulgar seus produtos;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D97E2BB1-D94D-ADBA-8C9C-1635F64EDB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55" r="20577"/>
          <a:stretch/>
        </p:blipFill>
        <p:spPr>
          <a:xfrm>
            <a:off x="5256954" y="1582200"/>
            <a:ext cx="3173771" cy="266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91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53"/>
          <p:cNvSpPr/>
          <p:nvPr/>
        </p:nvSpPr>
        <p:spPr>
          <a:xfrm>
            <a:off x="713225" y="81592"/>
            <a:ext cx="7717500" cy="75570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3" name="Google Shape;1873;p53"/>
          <p:cNvSpPr txBox="1">
            <a:spLocks noGrp="1"/>
          </p:cNvSpPr>
          <p:nvPr>
            <p:ph type="title"/>
          </p:nvPr>
        </p:nvSpPr>
        <p:spPr>
          <a:xfrm>
            <a:off x="773076" y="17309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/>
              <a:t>Fluxo do usuário</a:t>
            </a:r>
          </a:p>
        </p:txBody>
      </p:sp>
      <p:sp>
        <p:nvSpPr>
          <p:cNvPr id="1973" name="Google Shape;1973;p53"/>
          <p:cNvSpPr/>
          <p:nvPr/>
        </p:nvSpPr>
        <p:spPr>
          <a:xfrm>
            <a:off x="773076" y="2813474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4" name="Google Shape;1974;p53"/>
          <p:cNvGrpSpPr/>
          <p:nvPr/>
        </p:nvGrpSpPr>
        <p:grpSpPr>
          <a:xfrm>
            <a:off x="7848554" y="2588124"/>
            <a:ext cx="225075" cy="225350"/>
            <a:chOff x="4089475" y="2784100"/>
            <a:chExt cx="225075" cy="225350"/>
          </a:xfrm>
        </p:grpSpPr>
        <p:sp>
          <p:nvSpPr>
            <p:cNvPr id="1975" name="Google Shape;1975;p53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tângulo 1">
            <a:extLst>
              <a:ext uri="{FF2B5EF4-FFF2-40B4-BE49-F238E27FC236}">
                <a16:creationId xmlns:a16="http://schemas.microsoft.com/office/drawing/2014/main" id="{11599C0E-6C13-4DD7-9046-70618A625D4F}"/>
              </a:ext>
            </a:extLst>
          </p:cNvPr>
          <p:cNvSpPr/>
          <p:nvPr/>
        </p:nvSpPr>
        <p:spPr>
          <a:xfrm>
            <a:off x="5550181" y="4749520"/>
            <a:ext cx="25234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dirty="0">
                <a:solidFill>
                  <a:schemeClr val="bg1"/>
                </a:solidFill>
                <a:latin typeface="Titan One"/>
                <a:ea typeface="Titan One"/>
                <a:cs typeface="Titan One"/>
                <a:sym typeface="Titan One"/>
              </a:rPr>
              <a:t>Controle de Versão (</a:t>
            </a:r>
            <a:r>
              <a:rPr lang="pt-BR" dirty="0" err="1">
                <a:solidFill>
                  <a:schemeClr val="bg1"/>
                </a:solidFill>
                <a:latin typeface="Titan One"/>
                <a:ea typeface="Titan One"/>
                <a:cs typeface="Titan One"/>
                <a:sym typeface="Titan One"/>
              </a:rPr>
              <a:t>Git</a:t>
            </a:r>
            <a:r>
              <a:rPr lang="pt-BR" dirty="0">
                <a:solidFill>
                  <a:schemeClr val="bg1"/>
                </a:solidFill>
                <a:latin typeface="Titan One"/>
                <a:ea typeface="Titan One"/>
                <a:cs typeface="Titan One"/>
                <a:sym typeface="Titan One"/>
              </a:rPr>
              <a:t>)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9D7FBC7-31DC-1203-1128-1FFA3E591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60" y="1269740"/>
            <a:ext cx="8192429" cy="28621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53"/>
          <p:cNvSpPr/>
          <p:nvPr/>
        </p:nvSpPr>
        <p:spPr>
          <a:xfrm>
            <a:off x="713225" y="81592"/>
            <a:ext cx="7717500" cy="75570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3" name="Google Shape;1873;p53"/>
          <p:cNvSpPr txBox="1">
            <a:spLocks noGrp="1"/>
          </p:cNvSpPr>
          <p:nvPr>
            <p:ph type="title"/>
          </p:nvPr>
        </p:nvSpPr>
        <p:spPr>
          <a:xfrm>
            <a:off x="773076" y="17309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/>
              <a:t>Banco de dados</a:t>
            </a:r>
          </a:p>
        </p:txBody>
      </p:sp>
      <p:sp>
        <p:nvSpPr>
          <p:cNvPr id="1973" name="Google Shape;1973;p53"/>
          <p:cNvSpPr/>
          <p:nvPr/>
        </p:nvSpPr>
        <p:spPr>
          <a:xfrm>
            <a:off x="773076" y="2813474"/>
            <a:ext cx="173250" cy="201525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4" name="Google Shape;1974;p53"/>
          <p:cNvGrpSpPr/>
          <p:nvPr/>
        </p:nvGrpSpPr>
        <p:grpSpPr>
          <a:xfrm>
            <a:off x="7848554" y="2588124"/>
            <a:ext cx="225075" cy="225350"/>
            <a:chOff x="4089475" y="2784100"/>
            <a:chExt cx="225075" cy="225350"/>
          </a:xfrm>
        </p:grpSpPr>
        <p:sp>
          <p:nvSpPr>
            <p:cNvPr id="1975" name="Google Shape;1975;p53"/>
            <p:cNvSpPr/>
            <p:nvPr/>
          </p:nvSpPr>
          <p:spPr>
            <a:xfrm>
              <a:off x="408947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4185925" y="2870725"/>
              <a:ext cx="128625" cy="5210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4112100" y="2881875"/>
              <a:ext cx="111350" cy="9840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4180275" y="2813550"/>
              <a:ext cx="111350" cy="9825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4112100" y="2813550"/>
              <a:ext cx="111350" cy="9830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4180275" y="2881700"/>
              <a:ext cx="111650" cy="98325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4175800" y="2784100"/>
              <a:ext cx="52425" cy="128625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4175800" y="2880850"/>
              <a:ext cx="52425" cy="12860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4163000" y="2857625"/>
              <a:ext cx="78325" cy="7830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C681CA62-5B3A-DAEC-88A2-CD6F72F73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38" y="1222192"/>
            <a:ext cx="4452508" cy="3053964"/>
          </a:xfrm>
          <a:prstGeom prst="rect">
            <a:avLst/>
          </a:prstGeom>
        </p:spPr>
      </p:pic>
      <p:sp>
        <p:nvSpPr>
          <p:cNvPr id="5" name="Google Shape;3578;p64">
            <a:extLst>
              <a:ext uri="{FF2B5EF4-FFF2-40B4-BE49-F238E27FC236}">
                <a16:creationId xmlns:a16="http://schemas.microsoft.com/office/drawing/2014/main" id="{2B37F374-0390-DDD6-C35C-7895D224DB93}"/>
              </a:ext>
            </a:extLst>
          </p:cNvPr>
          <p:cNvSpPr txBox="1">
            <a:spLocks/>
          </p:cNvSpPr>
          <p:nvPr/>
        </p:nvSpPr>
        <p:spPr>
          <a:xfrm>
            <a:off x="5174765" y="1624039"/>
            <a:ext cx="3626718" cy="18954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1A1A1A"/>
              </a:buClr>
              <a:buSzPts val="1100"/>
            </a:pPr>
            <a:r>
              <a:rPr lang="pt-BR" dirty="0">
                <a:latin typeface="Manrope" panose="020B0604020202020204" charset="0"/>
              </a:rPr>
              <a:t>Cada usuário terá uma chave para salvar os produtos que favoritou.</a:t>
            </a:r>
          </a:p>
          <a:p>
            <a:pPr>
              <a:buClr>
                <a:srgbClr val="1A1A1A"/>
              </a:buClr>
              <a:buSzPts val="1100"/>
            </a:pPr>
            <a:endParaRPr lang="pt-BR" b="1" dirty="0">
              <a:latin typeface="Manrope" panose="020B0604020202020204" charset="0"/>
            </a:endParaRPr>
          </a:p>
          <a:p>
            <a:pPr>
              <a:buClr>
                <a:srgbClr val="1A1A1A"/>
              </a:buClr>
              <a:buSzPts val="1100"/>
            </a:pPr>
            <a:r>
              <a:rPr lang="pt-BR" b="1" dirty="0">
                <a:latin typeface="Manrope" panose="020B0604020202020204" charset="0"/>
              </a:rPr>
              <a:t>Restrições:</a:t>
            </a:r>
          </a:p>
          <a:p>
            <a:pPr>
              <a:buClr>
                <a:srgbClr val="1A1A1A"/>
              </a:buClr>
              <a:buSzPts val="1100"/>
            </a:pPr>
            <a:endParaRPr lang="pt-BR" dirty="0">
              <a:latin typeface="Manrope" panose="020B0604020202020204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pt-BR" dirty="0">
                <a:latin typeface="Manrope" panose="020B0604020202020204" charset="0"/>
              </a:rPr>
              <a:t>Relacionamentos complexos</a:t>
            </a:r>
          </a:p>
          <a:p>
            <a:pPr>
              <a:buClr>
                <a:schemeClr val="dk1"/>
              </a:buClr>
              <a:buSzPts val="1100"/>
            </a:pPr>
            <a:endParaRPr lang="pt-BR" dirty="0">
              <a:latin typeface="Manrope" panose="020B0604020202020204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pt-BR" dirty="0">
                <a:latin typeface="Manrope" panose="020B0604020202020204" charset="0"/>
              </a:rPr>
              <a:t>Consultas avançadas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endParaRPr lang="pt-BR" dirty="0">
              <a:latin typeface="Manrope" panose="020B0604020202020204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pt-BR" dirty="0">
                <a:latin typeface="Manrope" panose="020B0604020202020204" charset="0"/>
              </a:rPr>
              <a:t>Controle de Versões</a:t>
            </a:r>
          </a:p>
        </p:txBody>
      </p:sp>
    </p:spTree>
    <p:extLst>
      <p:ext uri="{BB962C8B-B14F-4D97-AF65-F5344CB8AC3E}">
        <p14:creationId xmlns:p14="http://schemas.microsoft.com/office/powerpoint/2010/main" val="123306552"/>
      </p:ext>
    </p:extLst>
  </p:cSld>
  <p:clrMapOvr>
    <a:masterClrMapping/>
  </p:clrMapOvr>
</p:sld>
</file>

<file path=ppt/theme/theme1.xml><?xml version="1.0" encoding="utf-8"?>
<a:theme xmlns:a="http://schemas.openxmlformats.org/drawingml/2006/main" name="National Lipstick Day Social Media Strategy for Makeup Brand by Slidesgo">
  <a:themeElements>
    <a:clrScheme name="Simple Light">
      <a:dk1>
        <a:srgbClr val="000000"/>
      </a:dk1>
      <a:lt1>
        <a:srgbClr val="FFFFFF"/>
      </a:lt1>
      <a:dk2>
        <a:srgbClr val="D4AFFA"/>
      </a:dk2>
      <a:lt2>
        <a:srgbClr val="FF7E5E"/>
      </a:lt2>
      <a:accent1>
        <a:srgbClr val="AAEDCB"/>
      </a:accent1>
      <a:accent2>
        <a:srgbClr val="FFE5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686</TotalTime>
  <Words>390</Words>
  <Application>Microsoft Office PowerPoint</Application>
  <PresentationFormat>Apresentação na tela (16:9)</PresentationFormat>
  <Paragraphs>69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9" baseType="lpstr">
      <vt:lpstr>Titan One</vt:lpstr>
      <vt:lpstr>Manrope</vt:lpstr>
      <vt:lpstr>Manrope Medium</vt:lpstr>
      <vt:lpstr>Nunito</vt:lpstr>
      <vt:lpstr>Arial</vt:lpstr>
      <vt:lpstr>Actor</vt:lpstr>
      <vt:lpstr>Wingdings</vt:lpstr>
      <vt:lpstr>National Lipstick Day Social Media Strategy for Makeup Brand by Slidesgo</vt:lpstr>
      <vt:lpstr>Projeto Old Fashioned</vt:lpstr>
      <vt:lpstr>O problema - Motivações</vt:lpstr>
      <vt:lpstr>Proposta de Solução</vt:lpstr>
      <vt:lpstr>Diferencial/Inovações</vt:lpstr>
      <vt:lpstr>Diferencial/Inovações</vt:lpstr>
      <vt:lpstr>Impactos</vt:lpstr>
      <vt:lpstr>Mecanismo de monetização</vt:lpstr>
      <vt:lpstr>Fluxo do usuário</vt:lpstr>
      <vt:lpstr>Banco de dados</vt:lpstr>
      <vt:lpstr>Inteligência Artificial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Old Fashioned</dc:title>
  <dc:creator>Sophia</dc:creator>
  <cp:lastModifiedBy>Sophia Carrazza</cp:lastModifiedBy>
  <cp:revision>33</cp:revision>
  <dcterms:modified xsi:type="dcterms:W3CDTF">2023-08-24T23:22:50Z</dcterms:modified>
</cp:coreProperties>
</file>